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56" r:id="rId2"/>
    <p:sldId id="266" r:id="rId3"/>
    <p:sldId id="257" r:id="rId4"/>
    <p:sldId id="258" r:id="rId5"/>
    <p:sldId id="259" r:id="rId6"/>
    <p:sldId id="260" r:id="rId7"/>
    <p:sldId id="261" r:id="rId8"/>
    <p:sldId id="262" r:id="rId9"/>
    <p:sldId id="263" r:id="rId10"/>
    <p:sldId id="264" r:id="rId11"/>
    <p:sldId id="265"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784D8E-ED70-1E43-8749-23ECE3E5BA2F}" v="317" dt="2022-05-26T02:49:11.8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1"/>
    <p:restoredTop sz="94694"/>
  </p:normalViewPr>
  <p:slideViewPr>
    <p:cSldViewPr snapToGrid="0" snapToObjects="1">
      <p:cViewPr varScale="1">
        <p:scale>
          <a:sx n="121" d="100"/>
          <a:sy n="121" d="100"/>
        </p:scale>
        <p:origin x="6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ye" userId="4a7795f0-e328-4037-a6e8-b9c9eb31de33" providerId="ADAL" clId="{FB2002B6-F8A5-FE4A-AE9B-7857A461A6DD}"/>
    <pc:docChg chg="addSld delSld modSld">
      <pc:chgData name="David Nye" userId="4a7795f0-e328-4037-a6e8-b9c9eb31de33" providerId="ADAL" clId="{FB2002B6-F8A5-FE4A-AE9B-7857A461A6DD}" dt="2022-04-27T15:30:10.953" v="224" actId="20577"/>
      <pc:docMkLst>
        <pc:docMk/>
      </pc:docMkLst>
      <pc:sldChg chg="del">
        <pc:chgData name="David Nye" userId="4a7795f0-e328-4037-a6e8-b9c9eb31de33" providerId="ADAL" clId="{FB2002B6-F8A5-FE4A-AE9B-7857A461A6DD}" dt="2022-04-27T15:19:15.554" v="0" actId="2696"/>
        <pc:sldMkLst>
          <pc:docMk/>
          <pc:sldMk cId="494076150" sldId="256"/>
        </pc:sldMkLst>
      </pc:sldChg>
      <pc:sldChg chg="modSp new mod">
        <pc:chgData name="David Nye" userId="4a7795f0-e328-4037-a6e8-b9c9eb31de33" providerId="ADAL" clId="{FB2002B6-F8A5-FE4A-AE9B-7857A461A6DD}" dt="2022-04-27T15:28:55.111" v="71" actId="20577"/>
        <pc:sldMkLst>
          <pc:docMk/>
          <pc:sldMk cId="2841475351" sldId="256"/>
        </pc:sldMkLst>
        <pc:spChg chg="mod">
          <ac:chgData name="David Nye" userId="4a7795f0-e328-4037-a6e8-b9c9eb31de33" providerId="ADAL" clId="{FB2002B6-F8A5-FE4A-AE9B-7857A461A6DD}" dt="2022-04-27T15:28:46.808" v="36" actId="20577"/>
          <ac:spMkLst>
            <pc:docMk/>
            <pc:sldMk cId="2841475351" sldId="256"/>
            <ac:spMk id="2" creationId="{4E02092B-6E12-D96F-54A0-B68520B6247A}"/>
          </ac:spMkLst>
        </pc:spChg>
        <pc:spChg chg="mod">
          <ac:chgData name="David Nye" userId="4a7795f0-e328-4037-a6e8-b9c9eb31de33" providerId="ADAL" clId="{FB2002B6-F8A5-FE4A-AE9B-7857A461A6DD}" dt="2022-04-27T15:28:55.111" v="71" actId="20577"/>
          <ac:spMkLst>
            <pc:docMk/>
            <pc:sldMk cId="2841475351" sldId="256"/>
            <ac:spMk id="3" creationId="{740EBC92-6EC9-6C2B-8BD2-86C1363966A4}"/>
          </ac:spMkLst>
        </pc:spChg>
      </pc:sldChg>
      <pc:sldChg chg="modSp new mod">
        <pc:chgData name="David Nye" userId="4a7795f0-e328-4037-a6e8-b9c9eb31de33" providerId="ADAL" clId="{FB2002B6-F8A5-FE4A-AE9B-7857A461A6DD}" dt="2022-04-27T15:29:05.623" v="108" actId="20577"/>
        <pc:sldMkLst>
          <pc:docMk/>
          <pc:sldMk cId="3066450507" sldId="257"/>
        </pc:sldMkLst>
        <pc:spChg chg="mod">
          <ac:chgData name="David Nye" userId="4a7795f0-e328-4037-a6e8-b9c9eb31de33" providerId="ADAL" clId="{FB2002B6-F8A5-FE4A-AE9B-7857A461A6DD}" dt="2022-04-27T15:29:05.623" v="108" actId="20577"/>
          <ac:spMkLst>
            <pc:docMk/>
            <pc:sldMk cId="3066450507" sldId="257"/>
            <ac:spMk id="2" creationId="{00950B61-69AD-3930-C4E0-94AF9F5C19C9}"/>
          </ac:spMkLst>
        </pc:spChg>
      </pc:sldChg>
      <pc:sldChg chg="modSp new mod">
        <pc:chgData name="David Nye" userId="4a7795f0-e328-4037-a6e8-b9c9eb31de33" providerId="ADAL" clId="{FB2002B6-F8A5-FE4A-AE9B-7857A461A6DD}" dt="2022-04-27T15:29:12.544" v="123" actId="20577"/>
        <pc:sldMkLst>
          <pc:docMk/>
          <pc:sldMk cId="1441701428" sldId="258"/>
        </pc:sldMkLst>
        <pc:spChg chg="mod">
          <ac:chgData name="David Nye" userId="4a7795f0-e328-4037-a6e8-b9c9eb31de33" providerId="ADAL" clId="{FB2002B6-F8A5-FE4A-AE9B-7857A461A6DD}" dt="2022-04-27T15:29:12.544" v="123" actId="20577"/>
          <ac:spMkLst>
            <pc:docMk/>
            <pc:sldMk cId="1441701428" sldId="258"/>
            <ac:spMk id="2" creationId="{7E82A82D-6631-180F-03E4-F8EA0CB174F3}"/>
          </ac:spMkLst>
        </pc:spChg>
      </pc:sldChg>
      <pc:sldChg chg="modSp new mod">
        <pc:chgData name="David Nye" userId="4a7795f0-e328-4037-a6e8-b9c9eb31de33" providerId="ADAL" clId="{FB2002B6-F8A5-FE4A-AE9B-7857A461A6DD}" dt="2022-04-27T15:29:18.033" v="138" actId="20577"/>
        <pc:sldMkLst>
          <pc:docMk/>
          <pc:sldMk cId="788929990" sldId="259"/>
        </pc:sldMkLst>
        <pc:spChg chg="mod">
          <ac:chgData name="David Nye" userId="4a7795f0-e328-4037-a6e8-b9c9eb31de33" providerId="ADAL" clId="{FB2002B6-F8A5-FE4A-AE9B-7857A461A6DD}" dt="2022-04-27T15:29:18.033" v="138" actId="20577"/>
          <ac:spMkLst>
            <pc:docMk/>
            <pc:sldMk cId="788929990" sldId="259"/>
            <ac:spMk id="2" creationId="{44EA416E-9FCA-88DC-F834-B8C6C692B3B4}"/>
          </ac:spMkLst>
        </pc:spChg>
      </pc:sldChg>
      <pc:sldChg chg="modSp new mod">
        <pc:chgData name="David Nye" userId="4a7795f0-e328-4037-a6e8-b9c9eb31de33" providerId="ADAL" clId="{FB2002B6-F8A5-FE4A-AE9B-7857A461A6DD}" dt="2022-04-27T15:29:23.160" v="144" actId="20577"/>
        <pc:sldMkLst>
          <pc:docMk/>
          <pc:sldMk cId="3623943658" sldId="260"/>
        </pc:sldMkLst>
        <pc:spChg chg="mod">
          <ac:chgData name="David Nye" userId="4a7795f0-e328-4037-a6e8-b9c9eb31de33" providerId="ADAL" clId="{FB2002B6-F8A5-FE4A-AE9B-7857A461A6DD}" dt="2022-04-27T15:29:23.160" v="144" actId="20577"/>
          <ac:spMkLst>
            <pc:docMk/>
            <pc:sldMk cId="3623943658" sldId="260"/>
            <ac:spMk id="2" creationId="{0FBADA7B-0C26-DA39-FADB-28F4E6F4DD28}"/>
          </ac:spMkLst>
        </pc:spChg>
      </pc:sldChg>
      <pc:sldChg chg="modSp new mod">
        <pc:chgData name="David Nye" userId="4a7795f0-e328-4037-a6e8-b9c9eb31de33" providerId="ADAL" clId="{FB2002B6-F8A5-FE4A-AE9B-7857A461A6DD}" dt="2022-04-27T15:29:28.170" v="156" actId="20577"/>
        <pc:sldMkLst>
          <pc:docMk/>
          <pc:sldMk cId="1198908771" sldId="261"/>
        </pc:sldMkLst>
        <pc:spChg chg="mod">
          <ac:chgData name="David Nye" userId="4a7795f0-e328-4037-a6e8-b9c9eb31de33" providerId="ADAL" clId="{FB2002B6-F8A5-FE4A-AE9B-7857A461A6DD}" dt="2022-04-27T15:29:28.170" v="156" actId="20577"/>
          <ac:spMkLst>
            <pc:docMk/>
            <pc:sldMk cId="1198908771" sldId="261"/>
            <ac:spMk id="2" creationId="{7A9A5CC8-6201-9224-D456-67D98CFB6F4A}"/>
          </ac:spMkLst>
        </pc:spChg>
      </pc:sldChg>
      <pc:sldChg chg="modSp new mod">
        <pc:chgData name="David Nye" userId="4a7795f0-e328-4037-a6e8-b9c9eb31de33" providerId="ADAL" clId="{FB2002B6-F8A5-FE4A-AE9B-7857A461A6DD}" dt="2022-04-27T15:29:44.450" v="172" actId="20577"/>
        <pc:sldMkLst>
          <pc:docMk/>
          <pc:sldMk cId="349012053" sldId="262"/>
        </pc:sldMkLst>
        <pc:spChg chg="mod">
          <ac:chgData name="David Nye" userId="4a7795f0-e328-4037-a6e8-b9c9eb31de33" providerId="ADAL" clId="{FB2002B6-F8A5-FE4A-AE9B-7857A461A6DD}" dt="2022-04-27T15:29:44.450" v="172" actId="20577"/>
          <ac:spMkLst>
            <pc:docMk/>
            <pc:sldMk cId="349012053" sldId="262"/>
            <ac:spMk id="2" creationId="{5E9C5320-684B-6420-544C-A3B108D68F0A}"/>
          </ac:spMkLst>
        </pc:spChg>
      </pc:sldChg>
      <pc:sldChg chg="modSp new mod">
        <pc:chgData name="David Nye" userId="4a7795f0-e328-4037-a6e8-b9c9eb31de33" providerId="ADAL" clId="{FB2002B6-F8A5-FE4A-AE9B-7857A461A6DD}" dt="2022-04-27T15:29:52.913" v="190" actId="20577"/>
        <pc:sldMkLst>
          <pc:docMk/>
          <pc:sldMk cId="3678539393" sldId="263"/>
        </pc:sldMkLst>
        <pc:spChg chg="mod">
          <ac:chgData name="David Nye" userId="4a7795f0-e328-4037-a6e8-b9c9eb31de33" providerId="ADAL" clId="{FB2002B6-F8A5-FE4A-AE9B-7857A461A6DD}" dt="2022-04-27T15:29:52.913" v="190" actId="20577"/>
          <ac:spMkLst>
            <pc:docMk/>
            <pc:sldMk cId="3678539393" sldId="263"/>
            <ac:spMk id="2" creationId="{252D7964-2583-58AF-4592-375FC675DEF7}"/>
          </ac:spMkLst>
        </pc:spChg>
      </pc:sldChg>
      <pc:sldChg chg="modSp new mod">
        <pc:chgData name="David Nye" userId="4a7795f0-e328-4037-a6e8-b9c9eb31de33" providerId="ADAL" clId="{FB2002B6-F8A5-FE4A-AE9B-7857A461A6DD}" dt="2022-04-27T15:30:01.201" v="210" actId="20577"/>
        <pc:sldMkLst>
          <pc:docMk/>
          <pc:sldMk cId="3262851921" sldId="264"/>
        </pc:sldMkLst>
        <pc:spChg chg="mod">
          <ac:chgData name="David Nye" userId="4a7795f0-e328-4037-a6e8-b9c9eb31de33" providerId="ADAL" clId="{FB2002B6-F8A5-FE4A-AE9B-7857A461A6DD}" dt="2022-04-27T15:30:01.201" v="210" actId="20577"/>
          <ac:spMkLst>
            <pc:docMk/>
            <pc:sldMk cId="3262851921" sldId="264"/>
            <ac:spMk id="2" creationId="{692E0F9C-B2F1-FE59-9EF9-332FD185F5F3}"/>
          </ac:spMkLst>
        </pc:spChg>
      </pc:sldChg>
      <pc:sldChg chg="modSp new mod">
        <pc:chgData name="David Nye" userId="4a7795f0-e328-4037-a6e8-b9c9eb31de33" providerId="ADAL" clId="{FB2002B6-F8A5-FE4A-AE9B-7857A461A6DD}" dt="2022-04-27T15:30:10.953" v="224" actId="20577"/>
        <pc:sldMkLst>
          <pc:docMk/>
          <pc:sldMk cId="1661804299" sldId="265"/>
        </pc:sldMkLst>
        <pc:spChg chg="mod">
          <ac:chgData name="David Nye" userId="4a7795f0-e328-4037-a6e8-b9c9eb31de33" providerId="ADAL" clId="{FB2002B6-F8A5-FE4A-AE9B-7857A461A6DD}" dt="2022-04-27T15:30:10.953" v="224" actId="20577"/>
          <ac:spMkLst>
            <pc:docMk/>
            <pc:sldMk cId="1661804299" sldId="265"/>
            <ac:spMk id="2" creationId="{D8222D37-E6B1-965B-6287-B9BE175761FB}"/>
          </ac:spMkLst>
        </pc:spChg>
      </pc:sldChg>
      <pc:sldChg chg="modSp new mod">
        <pc:chgData name="David Nye" userId="4a7795f0-e328-4037-a6e8-b9c9eb31de33" providerId="ADAL" clId="{FB2002B6-F8A5-FE4A-AE9B-7857A461A6DD}" dt="2022-04-27T15:29:00.639" v="89" actId="20577"/>
        <pc:sldMkLst>
          <pc:docMk/>
          <pc:sldMk cId="3154574684" sldId="266"/>
        </pc:sldMkLst>
        <pc:spChg chg="mod">
          <ac:chgData name="David Nye" userId="4a7795f0-e328-4037-a6e8-b9c9eb31de33" providerId="ADAL" clId="{FB2002B6-F8A5-FE4A-AE9B-7857A461A6DD}" dt="2022-04-27T15:29:00.639" v="89" actId="20577"/>
          <ac:spMkLst>
            <pc:docMk/>
            <pc:sldMk cId="3154574684" sldId="266"/>
            <ac:spMk id="2" creationId="{7DE8289A-A358-0FDF-2254-9508139AEF2E}"/>
          </ac:spMkLst>
        </pc:spChg>
      </pc:sldChg>
    </pc:docChg>
  </pc:docChgLst>
  <pc:docChgLst>
    <pc:chgData name="David Nye" userId="4a7795f0-e328-4037-a6e8-b9c9eb31de33" providerId="ADAL" clId="{CF784D8E-ED70-1E43-8749-23ECE3E5BA2F}"/>
    <pc:docChg chg="undo redo custSel addSld modSld">
      <pc:chgData name="David Nye" userId="4a7795f0-e328-4037-a6e8-b9c9eb31de33" providerId="ADAL" clId="{CF784D8E-ED70-1E43-8749-23ECE3E5BA2F}" dt="2022-05-26T02:49:11.875" v="3572" actId="5736"/>
      <pc:docMkLst>
        <pc:docMk/>
      </pc:docMkLst>
      <pc:sldChg chg="addSp delSp modSp mod modTransition setBg modAnim">
        <pc:chgData name="David Nye" userId="4a7795f0-e328-4037-a6e8-b9c9eb31de33" providerId="ADAL" clId="{CF784D8E-ED70-1E43-8749-23ECE3E5BA2F}" dt="2022-05-23T01:30:34.497" v="3556"/>
        <pc:sldMkLst>
          <pc:docMk/>
          <pc:sldMk cId="2841475351" sldId="256"/>
        </pc:sldMkLst>
        <pc:spChg chg="mod">
          <ac:chgData name="David Nye" userId="4a7795f0-e328-4037-a6e8-b9c9eb31de33" providerId="ADAL" clId="{CF784D8E-ED70-1E43-8749-23ECE3E5BA2F}" dt="2022-05-21T21:38:44.003" v="15" actId="26606"/>
          <ac:spMkLst>
            <pc:docMk/>
            <pc:sldMk cId="2841475351" sldId="256"/>
            <ac:spMk id="2" creationId="{4E02092B-6E12-D96F-54A0-B68520B6247A}"/>
          </ac:spMkLst>
        </pc:spChg>
        <pc:spChg chg="mod">
          <ac:chgData name="David Nye" userId="4a7795f0-e328-4037-a6e8-b9c9eb31de33" providerId="ADAL" clId="{CF784D8E-ED70-1E43-8749-23ECE3E5BA2F}" dt="2022-05-22T05:16:10.274" v="291" actId="20577"/>
          <ac:spMkLst>
            <pc:docMk/>
            <pc:sldMk cId="2841475351" sldId="256"/>
            <ac:spMk id="3" creationId="{740EBC92-6EC9-6C2B-8BD2-86C1363966A4}"/>
          </ac:spMkLst>
        </pc:spChg>
        <pc:spChg chg="add">
          <ac:chgData name="David Nye" userId="4a7795f0-e328-4037-a6e8-b9c9eb31de33" providerId="ADAL" clId="{CF784D8E-ED70-1E43-8749-23ECE3E5BA2F}" dt="2022-05-21T21:38:44.003" v="15" actId="26606"/>
          <ac:spMkLst>
            <pc:docMk/>
            <pc:sldMk cId="2841475351" sldId="256"/>
            <ac:spMk id="8" creationId="{92806DFD-E192-42CC-B190-3C4C95B8FF4E}"/>
          </ac:spMkLst>
        </pc:spChg>
        <pc:spChg chg="add">
          <ac:chgData name="David Nye" userId="4a7795f0-e328-4037-a6e8-b9c9eb31de33" providerId="ADAL" clId="{CF784D8E-ED70-1E43-8749-23ECE3E5BA2F}" dt="2022-05-21T21:38:44.003" v="15" actId="26606"/>
          <ac:spMkLst>
            <pc:docMk/>
            <pc:sldMk cId="2841475351" sldId="256"/>
            <ac:spMk id="10" creationId="{5DA7D8ED-4DB6-46C0-AE81-24DA0AAF9A86}"/>
          </ac:spMkLst>
        </pc:spChg>
        <pc:spChg chg="add">
          <ac:chgData name="David Nye" userId="4a7795f0-e328-4037-a6e8-b9c9eb31de33" providerId="ADAL" clId="{CF784D8E-ED70-1E43-8749-23ECE3E5BA2F}" dt="2022-05-21T21:38:44.003" v="15" actId="26606"/>
          <ac:spMkLst>
            <pc:docMk/>
            <pc:sldMk cId="2841475351" sldId="256"/>
            <ac:spMk id="12" creationId="{E5C12349-62E6-4BD7-9794-8785CD02DF1E}"/>
          </ac:spMkLst>
        </pc:spChg>
        <pc:spChg chg="add">
          <ac:chgData name="David Nye" userId="4a7795f0-e328-4037-a6e8-b9c9eb31de33" providerId="ADAL" clId="{CF784D8E-ED70-1E43-8749-23ECE3E5BA2F}" dt="2022-05-21T21:38:44.003" v="15" actId="26606"/>
          <ac:spMkLst>
            <pc:docMk/>
            <pc:sldMk cId="2841475351" sldId="256"/>
            <ac:spMk id="14" creationId="{CDD5A4AA-8515-49AE-8C6C-9CF6E14C98A2}"/>
          </ac:spMkLst>
        </pc:spChg>
        <pc:picChg chg="add mod">
          <ac:chgData name="David Nye" userId="4a7795f0-e328-4037-a6e8-b9c9eb31de33" providerId="ADAL" clId="{CF784D8E-ED70-1E43-8749-23ECE3E5BA2F}" dt="2022-05-23T01:19:54.937" v="3540" actId="1076"/>
          <ac:picMkLst>
            <pc:docMk/>
            <pc:sldMk cId="2841475351" sldId="256"/>
            <ac:picMk id="5" creationId="{11EC9FDF-4FA2-FFC2-6C8F-6263CAD4B730}"/>
          </ac:picMkLst>
        </pc:picChg>
        <pc:picChg chg="add del mod">
          <ac:chgData name="David Nye" userId="4a7795f0-e328-4037-a6e8-b9c9eb31de33" providerId="ADAL" clId="{CF784D8E-ED70-1E43-8749-23ECE3E5BA2F}" dt="2022-05-23T01:29:45.609" v="3555"/>
          <ac:picMkLst>
            <pc:docMk/>
            <pc:sldMk cId="2841475351" sldId="256"/>
            <ac:picMk id="6" creationId="{0AF71462-8CF3-6BBF-7D63-4BB93FA9BFD4}"/>
          </ac:picMkLst>
        </pc:picChg>
        <pc:picChg chg="add mod">
          <ac:chgData name="David Nye" userId="4a7795f0-e328-4037-a6e8-b9c9eb31de33" providerId="ADAL" clId="{CF784D8E-ED70-1E43-8749-23ECE3E5BA2F}" dt="2022-05-23T01:30:34.497" v="3556"/>
          <ac:picMkLst>
            <pc:docMk/>
            <pc:sldMk cId="2841475351" sldId="256"/>
            <ac:picMk id="7" creationId="{89D29439-2D36-5FA2-13B7-57A8727E425D}"/>
          </ac:picMkLst>
        </pc:picChg>
      </pc:sldChg>
      <pc:sldChg chg="addSp delSp modSp mod setBg">
        <pc:chgData name="David Nye" userId="4a7795f0-e328-4037-a6e8-b9c9eb31de33" providerId="ADAL" clId="{CF784D8E-ED70-1E43-8749-23ECE3E5BA2F}" dt="2022-05-23T01:54:28.086" v="3571" actId="14100"/>
        <pc:sldMkLst>
          <pc:docMk/>
          <pc:sldMk cId="3066450507" sldId="257"/>
        </pc:sldMkLst>
        <pc:spChg chg="mod ord">
          <ac:chgData name="David Nye" userId="4a7795f0-e328-4037-a6e8-b9c9eb31de33" providerId="ADAL" clId="{CF784D8E-ED70-1E43-8749-23ECE3E5BA2F}" dt="2022-05-23T00:26:45.805" v="3520" actId="26606"/>
          <ac:spMkLst>
            <pc:docMk/>
            <pc:sldMk cId="3066450507" sldId="257"/>
            <ac:spMk id="2" creationId="{00950B61-69AD-3930-C4E0-94AF9F5C19C9}"/>
          </ac:spMkLst>
        </pc:spChg>
        <pc:spChg chg="del mod">
          <ac:chgData name="David Nye" userId="4a7795f0-e328-4037-a6e8-b9c9eb31de33" providerId="ADAL" clId="{CF784D8E-ED70-1E43-8749-23ECE3E5BA2F}" dt="2022-05-22T22:49:01.121" v="2296" actId="478"/>
          <ac:spMkLst>
            <pc:docMk/>
            <pc:sldMk cId="3066450507" sldId="257"/>
            <ac:spMk id="3" creationId="{7B30CD85-55EC-7044-9EDF-6B72989BD830}"/>
          </ac:spMkLst>
        </pc:spChg>
        <pc:spChg chg="add del mod">
          <ac:chgData name="David Nye" userId="4a7795f0-e328-4037-a6e8-b9c9eb31de33" providerId="ADAL" clId="{CF784D8E-ED70-1E43-8749-23ECE3E5BA2F}" dt="2022-05-22T22:49:03.526" v="2297" actId="478"/>
          <ac:spMkLst>
            <pc:docMk/>
            <pc:sldMk cId="3066450507" sldId="257"/>
            <ac:spMk id="5" creationId="{3C4EC010-87CA-5C15-60FA-C62BD83F64A5}"/>
          </ac:spMkLst>
        </pc:spChg>
        <pc:spChg chg="add del">
          <ac:chgData name="David Nye" userId="4a7795f0-e328-4037-a6e8-b9c9eb31de33" providerId="ADAL" clId="{CF784D8E-ED70-1E43-8749-23ECE3E5BA2F}" dt="2022-05-23T00:26:42.228" v="3517" actId="26606"/>
          <ac:spMkLst>
            <pc:docMk/>
            <pc:sldMk cId="3066450507" sldId="257"/>
            <ac:spMk id="18" creationId="{90FB7BFA-EBDD-467C-B253-EFA700504181}"/>
          </ac:spMkLst>
        </pc:spChg>
        <pc:spChg chg="add del">
          <ac:chgData name="David Nye" userId="4a7795f0-e328-4037-a6e8-b9c9eb31de33" providerId="ADAL" clId="{CF784D8E-ED70-1E43-8749-23ECE3E5BA2F}" dt="2022-05-23T00:26:42.228" v="3517" actId="26606"/>
          <ac:spMkLst>
            <pc:docMk/>
            <pc:sldMk cId="3066450507" sldId="257"/>
            <ac:spMk id="20" creationId="{23A9D773-2FA9-4E93-A01A-AEECF93EB47D}"/>
          </ac:spMkLst>
        </pc:spChg>
        <pc:spChg chg="add del">
          <ac:chgData name="David Nye" userId="4a7795f0-e328-4037-a6e8-b9c9eb31de33" providerId="ADAL" clId="{CF784D8E-ED70-1E43-8749-23ECE3E5BA2F}" dt="2022-05-23T00:26:42.228" v="3517" actId="26606"/>
          <ac:spMkLst>
            <pc:docMk/>
            <pc:sldMk cId="3066450507" sldId="257"/>
            <ac:spMk id="22" creationId="{694E884E-CFA2-4B31-8157-DA73B884632B}"/>
          </ac:spMkLst>
        </pc:spChg>
        <pc:spChg chg="add del">
          <ac:chgData name="David Nye" userId="4a7795f0-e328-4037-a6e8-b9c9eb31de33" providerId="ADAL" clId="{CF784D8E-ED70-1E43-8749-23ECE3E5BA2F}" dt="2022-05-23T00:26:42.228" v="3517" actId="26606"/>
          <ac:spMkLst>
            <pc:docMk/>
            <pc:sldMk cId="3066450507" sldId="257"/>
            <ac:spMk id="24" creationId="{3655E855-74FA-4AD3-B859-2488383A9DAF}"/>
          </ac:spMkLst>
        </pc:spChg>
        <pc:spChg chg="add del">
          <ac:chgData name="David Nye" userId="4a7795f0-e328-4037-a6e8-b9c9eb31de33" providerId="ADAL" clId="{CF784D8E-ED70-1E43-8749-23ECE3E5BA2F}" dt="2022-05-23T00:26:42.228" v="3517" actId="26606"/>
          <ac:spMkLst>
            <pc:docMk/>
            <pc:sldMk cId="3066450507" sldId="257"/>
            <ac:spMk id="26" creationId="{2E91CD00-2EAB-4689-A44A-C4687605E1D2}"/>
          </ac:spMkLst>
        </pc:spChg>
        <pc:spChg chg="add del">
          <ac:chgData name="David Nye" userId="4a7795f0-e328-4037-a6e8-b9c9eb31de33" providerId="ADAL" clId="{CF784D8E-ED70-1E43-8749-23ECE3E5BA2F}" dt="2022-05-23T00:26:42.228" v="3517" actId="26606"/>
          <ac:spMkLst>
            <pc:docMk/>
            <pc:sldMk cId="3066450507" sldId="257"/>
            <ac:spMk id="28" creationId="{5711C81B-7EEF-492B-B020-8F70D91A3C56}"/>
          </ac:spMkLst>
        </pc:spChg>
        <pc:spChg chg="add del">
          <ac:chgData name="David Nye" userId="4a7795f0-e328-4037-a6e8-b9c9eb31de33" providerId="ADAL" clId="{CF784D8E-ED70-1E43-8749-23ECE3E5BA2F}" dt="2022-05-23T00:26:42.228" v="3517" actId="26606"/>
          <ac:spMkLst>
            <pc:docMk/>
            <pc:sldMk cId="3066450507" sldId="257"/>
            <ac:spMk id="34" creationId="{6400FC15-14CC-48D2-AB68-80D0DEE5131F}"/>
          </ac:spMkLst>
        </pc:spChg>
        <pc:spChg chg="add del">
          <ac:chgData name="David Nye" userId="4a7795f0-e328-4037-a6e8-b9c9eb31de33" providerId="ADAL" clId="{CF784D8E-ED70-1E43-8749-23ECE3E5BA2F}" dt="2022-05-23T00:26:42.228" v="3517" actId="26606"/>
          <ac:spMkLst>
            <pc:docMk/>
            <pc:sldMk cId="3066450507" sldId="257"/>
            <ac:spMk id="36" creationId="{32BF38AF-8C6E-4005-9B3A-8C2A6BFD8C3B}"/>
          </ac:spMkLst>
        </pc:spChg>
        <pc:spChg chg="add del">
          <ac:chgData name="David Nye" userId="4a7795f0-e328-4037-a6e8-b9c9eb31de33" providerId="ADAL" clId="{CF784D8E-ED70-1E43-8749-23ECE3E5BA2F}" dt="2022-05-23T00:26:42.228" v="3517" actId="26606"/>
          <ac:spMkLst>
            <pc:docMk/>
            <pc:sldMk cId="3066450507" sldId="257"/>
            <ac:spMk id="38" creationId="{67A4FCC5-360D-4D60-8A36-9EE87CD029F7}"/>
          </ac:spMkLst>
        </pc:spChg>
        <pc:spChg chg="add del">
          <ac:chgData name="David Nye" userId="4a7795f0-e328-4037-a6e8-b9c9eb31de33" providerId="ADAL" clId="{CF784D8E-ED70-1E43-8749-23ECE3E5BA2F}" dt="2022-05-23T00:26:42.228" v="3517" actId="26606"/>
          <ac:spMkLst>
            <pc:docMk/>
            <pc:sldMk cId="3066450507" sldId="257"/>
            <ac:spMk id="40" creationId="{0C6F57F4-B2DB-4085-AF09-D86017169074}"/>
          </ac:spMkLst>
        </pc:spChg>
        <pc:spChg chg="add del">
          <ac:chgData name="David Nye" userId="4a7795f0-e328-4037-a6e8-b9c9eb31de33" providerId="ADAL" clId="{CF784D8E-ED70-1E43-8749-23ECE3E5BA2F}" dt="2022-05-23T00:26:45.761" v="3519" actId="26606"/>
          <ac:spMkLst>
            <pc:docMk/>
            <pc:sldMk cId="3066450507" sldId="257"/>
            <ac:spMk id="44" creationId="{90FB7BFA-EBDD-467C-B253-EFA700504181}"/>
          </ac:spMkLst>
        </pc:spChg>
        <pc:spChg chg="add del">
          <ac:chgData name="David Nye" userId="4a7795f0-e328-4037-a6e8-b9c9eb31de33" providerId="ADAL" clId="{CF784D8E-ED70-1E43-8749-23ECE3E5BA2F}" dt="2022-05-23T00:26:45.761" v="3519" actId="26606"/>
          <ac:spMkLst>
            <pc:docMk/>
            <pc:sldMk cId="3066450507" sldId="257"/>
            <ac:spMk id="45" creationId="{23A9D773-2FA9-4E93-A01A-AEECF93EB47D}"/>
          </ac:spMkLst>
        </pc:spChg>
        <pc:spChg chg="add del">
          <ac:chgData name="David Nye" userId="4a7795f0-e328-4037-a6e8-b9c9eb31de33" providerId="ADAL" clId="{CF784D8E-ED70-1E43-8749-23ECE3E5BA2F}" dt="2022-05-23T00:26:45.761" v="3519" actId="26606"/>
          <ac:spMkLst>
            <pc:docMk/>
            <pc:sldMk cId="3066450507" sldId="257"/>
            <ac:spMk id="46" creationId="{694E884E-CFA2-4B31-8157-DA73B884632B}"/>
          </ac:spMkLst>
        </pc:spChg>
        <pc:spChg chg="add del">
          <ac:chgData name="David Nye" userId="4a7795f0-e328-4037-a6e8-b9c9eb31de33" providerId="ADAL" clId="{CF784D8E-ED70-1E43-8749-23ECE3E5BA2F}" dt="2022-05-23T00:26:45.761" v="3519" actId="26606"/>
          <ac:spMkLst>
            <pc:docMk/>
            <pc:sldMk cId="3066450507" sldId="257"/>
            <ac:spMk id="47" creationId="{3655E855-74FA-4AD3-B859-2488383A9DAF}"/>
          </ac:spMkLst>
        </pc:spChg>
        <pc:spChg chg="add del">
          <ac:chgData name="David Nye" userId="4a7795f0-e328-4037-a6e8-b9c9eb31de33" providerId="ADAL" clId="{CF784D8E-ED70-1E43-8749-23ECE3E5BA2F}" dt="2022-05-23T00:26:45.761" v="3519" actId="26606"/>
          <ac:spMkLst>
            <pc:docMk/>
            <pc:sldMk cId="3066450507" sldId="257"/>
            <ac:spMk id="48" creationId="{2E91CD00-2EAB-4689-A44A-C4687605E1D2}"/>
          </ac:spMkLst>
        </pc:spChg>
        <pc:spChg chg="add del">
          <ac:chgData name="David Nye" userId="4a7795f0-e328-4037-a6e8-b9c9eb31de33" providerId="ADAL" clId="{CF784D8E-ED70-1E43-8749-23ECE3E5BA2F}" dt="2022-05-23T00:26:45.761" v="3519" actId="26606"/>
          <ac:spMkLst>
            <pc:docMk/>
            <pc:sldMk cId="3066450507" sldId="257"/>
            <ac:spMk id="49" creationId="{9976F096-E17E-4ED9-9FAA-DF61F6156850}"/>
          </ac:spMkLst>
        </pc:spChg>
        <pc:spChg chg="add del">
          <ac:chgData name="David Nye" userId="4a7795f0-e328-4037-a6e8-b9c9eb31de33" providerId="ADAL" clId="{CF784D8E-ED70-1E43-8749-23ECE3E5BA2F}" dt="2022-05-23T00:26:45.761" v="3519" actId="26606"/>
          <ac:spMkLst>
            <pc:docMk/>
            <pc:sldMk cId="3066450507" sldId="257"/>
            <ac:spMk id="52" creationId="{E6B7FACF-D6DB-4110-909C-65446AE8AF21}"/>
          </ac:spMkLst>
        </pc:spChg>
        <pc:spChg chg="add del">
          <ac:chgData name="David Nye" userId="4a7795f0-e328-4037-a6e8-b9c9eb31de33" providerId="ADAL" clId="{CF784D8E-ED70-1E43-8749-23ECE3E5BA2F}" dt="2022-05-23T00:26:45.761" v="3519" actId="26606"/>
          <ac:spMkLst>
            <pc:docMk/>
            <pc:sldMk cId="3066450507" sldId="257"/>
            <ac:spMk id="53" creationId="{DA14C663-644C-43AF-8C25-4C81C7C052E4}"/>
          </ac:spMkLst>
        </pc:spChg>
        <pc:spChg chg="add del">
          <ac:chgData name="David Nye" userId="4a7795f0-e328-4037-a6e8-b9c9eb31de33" providerId="ADAL" clId="{CF784D8E-ED70-1E43-8749-23ECE3E5BA2F}" dt="2022-05-23T00:26:45.761" v="3519" actId="26606"/>
          <ac:spMkLst>
            <pc:docMk/>
            <pc:sldMk cId="3066450507" sldId="257"/>
            <ac:spMk id="54" creationId="{F1EC92CF-30B9-4336-B4D8-65CF20F59FDC}"/>
          </ac:spMkLst>
        </pc:spChg>
        <pc:spChg chg="add del">
          <ac:chgData name="David Nye" userId="4a7795f0-e328-4037-a6e8-b9c9eb31de33" providerId="ADAL" clId="{CF784D8E-ED70-1E43-8749-23ECE3E5BA2F}" dt="2022-05-23T00:26:45.761" v="3519" actId="26606"/>
          <ac:spMkLst>
            <pc:docMk/>
            <pc:sldMk cId="3066450507" sldId="257"/>
            <ac:spMk id="55" creationId="{92F178E9-3104-43C3-AA29-01AB0394C23E}"/>
          </ac:spMkLst>
        </pc:spChg>
        <pc:spChg chg="add">
          <ac:chgData name="David Nye" userId="4a7795f0-e328-4037-a6e8-b9c9eb31de33" providerId="ADAL" clId="{CF784D8E-ED70-1E43-8749-23ECE3E5BA2F}" dt="2022-05-23T00:26:45.805" v="3520" actId="26606"/>
          <ac:spMkLst>
            <pc:docMk/>
            <pc:sldMk cId="3066450507" sldId="257"/>
            <ac:spMk id="59" creationId="{90FB7BFA-EBDD-467C-B253-EFA700504181}"/>
          </ac:spMkLst>
        </pc:spChg>
        <pc:spChg chg="add">
          <ac:chgData name="David Nye" userId="4a7795f0-e328-4037-a6e8-b9c9eb31de33" providerId="ADAL" clId="{CF784D8E-ED70-1E43-8749-23ECE3E5BA2F}" dt="2022-05-23T00:26:45.805" v="3520" actId="26606"/>
          <ac:spMkLst>
            <pc:docMk/>
            <pc:sldMk cId="3066450507" sldId="257"/>
            <ac:spMk id="60" creationId="{23A9D773-2FA9-4E93-A01A-AEECF93EB47D}"/>
          </ac:spMkLst>
        </pc:spChg>
        <pc:spChg chg="add">
          <ac:chgData name="David Nye" userId="4a7795f0-e328-4037-a6e8-b9c9eb31de33" providerId="ADAL" clId="{CF784D8E-ED70-1E43-8749-23ECE3E5BA2F}" dt="2022-05-23T00:26:45.805" v="3520" actId="26606"/>
          <ac:spMkLst>
            <pc:docMk/>
            <pc:sldMk cId="3066450507" sldId="257"/>
            <ac:spMk id="61" creationId="{694E884E-CFA2-4B31-8157-DA73B884632B}"/>
          </ac:spMkLst>
        </pc:spChg>
        <pc:spChg chg="add">
          <ac:chgData name="David Nye" userId="4a7795f0-e328-4037-a6e8-b9c9eb31de33" providerId="ADAL" clId="{CF784D8E-ED70-1E43-8749-23ECE3E5BA2F}" dt="2022-05-23T00:26:45.805" v="3520" actId="26606"/>
          <ac:spMkLst>
            <pc:docMk/>
            <pc:sldMk cId="3066450507" sldId="257"/>
            <ac:spMk id="62" creationId="{3655E855-74FA-4AD3-B859-2488383A9DAF}"/>
          </ac:spMkLst>
        </pc:spChg>
        <pc:spChg chg="add">
          <ac:chgData name="David Nye" userId="4a7795f0-e328-4037-a6e8-b9c9eb31de33" providerId="ADAL" clId="{CF784D8E-ED70-1E43-8749-23ECE3E5BA2F}" dt="2022-05-23T00:26:45.805" v="3520" actId="26606"/>
          <ac:spMkLst>
            <pc:docMk/>
            <pc:sldMk cId="3066450507" sldId="257"/>
            <ac:spMk id="63" creationId="{2E91CD00-2EAB-4689-A44A-C4687605E1D2}"/>
          </ac:spMkLst>
        </pc:spChg>
        <pc:spChg chg="add">
          <ac:chgData name="David Nye" userId="4a7795f0-e328-4037-a6e8-b9c9eb31de33" providerId="ADAL" clId="{CF784D8E-ED70-1E43-8749-23ECE3E5BA2F}" dt="2022-05-23T00:26:45.805" v="3520" actId="26606"/>
          <ac:spMkLst>
            <pc:docMk/>
            <pc:sldMk cId="3066450507" sldId="257"/>
            <ac:spMk id="64" creationId="{5711C81B-7EEF-492B-B020-8F70D91A3C56}"/>
          </ac:spMkLst>
        </pc:spChg>
        <pc:spChg chg="add">
          <ac:chgData name="David Nye" userId="4a7795f0-e328-4037-a6e8-b9c9eb31de33" providerId="ADAL" clId="{CF784D8E-ED70-1E43-8749-23ECE3E5BA2F}" dt="2022-05-23T00:26:45.805" v="3520" actId="26606"/>
          <ac:spMkLst>
            <pc:docMk/>
            <pc:sldMk cId="3066450507" sldId="257"/>
            <ac:spMk id="67" creationId="{6400FC15-14CC-48D2-AB68-80D0DEE5131F}"/>
          </ac:spMkLst>
        </pc:spChg>
        <pc:spChg chg="add">
          <ac:chgData name="David Nye" userId="4a7795f0-e328-4037-a6e8-b9c9eb31de33" providerId="ADAL" clId="{CF784D8E-ED70-1E43-8749-23ECE3E5BA2F}" dt="2022-05-23T00:26:45.805" v="3520" actId="26606"/>
          <ac:spMkLst>
            <pc:docMk/>
            <pc:sldMk cId="3066450507" sldId="257"/>
            <ac:spMk id="68" creationId="{32BF38AF-8C6E-4005-9B3A-8C2A6BFD8C3B}"/>
          </ac:spMkLst>
        </pc:spChg>
        <pc:spChg chg="add">
          <ac:chgData name="David Nye" userId="4a7795f0-e328-4037-a6e8-b9c9eb31de33" providerId="ADAL" clId="{CF784D8E-ED70-1E43-8749-23ECE3E5BA2F}" dt="2022-05-23T00:26:45.805" v="3520" actId="26606"/>
          <ac:spMkLst>
            <pc:docMk/>
            <pc:sldMk cId="3066450507" sldId="257"/>
            <ac:spMk id="69" creationId="{67A4FCC5-360D-4D60-8A36-9EE87CD029F7}"/>
          </ac:spMkLst>
        </pc:spChg>
        <pc:spChg chg="add">
          <ac:chgData name="David Nye" userId="4a7795f0-e328-4037-a6e8-b9c9eb31de33" providerId="ADAL" clId="{CF784D8E-ED70-1E43-8749-23ECE3E5BA2F}" dt="2022-05-23T00:26:45.805" v="3520" actId="26606"/>
          <ac:spMkLst>
            <pc:docMk/>
            <pc:sldMk cId="3066450507" sldId="257"/>
            <ac:spMk id="70" creationId="{0C6F57F4-B2DB-4085-AF09-D86017169074}"/>
          </ac:spMkLst>
        </pc:spChg>
        <pc:picChg chg="add del mod">
          <ac:chgData name="David Nye" userId="4a7795f0-e328-4037-a6e8-b9c9eb31de33" providerId="ADAL" clId="{CF784D8E-ED70-1E43-8749-23ECE3E5BA2F}" dt="2022-05-23T01:33:12.391" v="3558"/>
          <ac:picMkLst>
            <pc:docMk/>
            <pc:sldMk cId="3066450507" sldId="257"/>
            <ac:picMk id="6" creationId="{0AEA0E2E-F681-AD4F-EDB7-0D2C9DEDD099}"/>
          </ac:picMkLst>
        </pc:picChg>
        <pc:picChg chg="add mod">
          <ac:chgData name="David Nye" userId="4a7795f0-e328-4037-a6e8-b9c9eb31de33" providerId="ADAL" clId="{CF784D8E-ED70-1E43-8749-23ECE3E5BA2F}" dt="2022-05-23T01:33:12.391" v="3558"/>
          <ac:picMkLst>
            <pc:docMk/>
            <pc:sldMk cId="3066450507" sldId="257"/>
            <ac:picMk id="7" creationId="{70531F83-9314-21BA-750F-807330D70D00}"/>
          </ac:picMkLst>
        </pc:picChg>
        <pc:picChg chg="add mod ord">
          <ac:chgData name="David Nye" userId="4a7795f0-e328-4037-a6e8-b9c9eb31de33" providerId="ADAL" clId="{CF784D8E-ED70-1E43-8749-23ECE3E5BA2F}" dt="2022-05-23T00:26:45.805" v="3520" actId="26606"/>
          <ac:picMkLst>
            <pc:docMk/>
            <pc:sldMk cId="3066450507" sldId="257"/>
            <ac:picMk id="8" creationId="{28153882-68A4-2E8A-97A5-DA09413F3017}"/>
          </ac:picMkLst>
        </pc:picChg>
        <pc:picChg chg="add mod">
          <ac:chgData name="David Nye" userId="4a7795f0-e328-4037-a6e8-b9c9eb31de33" providerId="ADAL" clId="{CF784D8E-ED70-1E43-8749-23ECE3E5BA2F}" dt="2022-05-23T00:26:45.805" v="3520" actId="26606"/>
          <ac:picMkLst>
            <pc:docMk/>
            <pc:sldMk cId="3066450507" sldId="257"/>
            <ac:picMk id="9" creationId="{05BABC3E-BD44-CC47-EFB3-8CC1720438CD}"/>
          </ac:picMkLst>
        </pc:picChg>
        <pc:picChg chg="add del">
          <ac:chgData name="David Nye" userId="4a7795f0-e328-4037-a6e8-b9c9eb31de33" providerId="ADAL" clId="{CF784D8E-ED70-1E43-8749-23ECE3E5BA2F}" dt="2022-05-23T00:26:42.228" v="3517" actId="26606"/>
          <ac:picMkLst>
            <pc:docMk/>
            <pc:sldMk cId="3066450507" sldId="257"/>
            <ac:picMk id="14" creationId="{B1395C1E-2648-4FFC-AC7C-2C170835181E}"/>
          </ac:picMkLst>
        </pc:picChg>
        <pc:picChg chg="add del">
          <ac:chgData name="David Nye" userId="4a7795f0-e328-4037-a6e8-b9c9eb31de33" providerId="ADAL" clId="{CF784D8E-ED70-1E43-8749-23ECE3E5BA2F}" dt="2022-05-23T00:26:42.228" v="3517" actId="26606"/>
          <ac:picMkLst>
            <pc:docMk/>
            <pc:sldMk cId="3066450507" sldId="257"/>
            <ac:picMk id="16" creationId="{1C7379FE-10D6-4FEA-BEA3-5E2034A44C82}"/>
          </ac:picMkLst>
        </pc:picChg>
        <pc:picChg chg="add del">
          <ac:chgData name="David Nye" userId="4a7795f0-e328-4037-a6e8-b9c9eb31de33" providerId="ADAL" clId="{CF784D8E-ED70-1E43-8749-23ECE3E5BA2F}" dt="2022-05-23T00:26:42.228" v="3517" actId="26606"/>
          <ac:picMkLst>
            <pc:docMk/>
            <pc:sldMk cId="3066450507" sldId="257"/>
            <ac:picMk id="30" creationId="{509022BF-D139-4722-9687-A24C7BB05FFB}"/>
          </ac:picMkLst>
        </pc:picChg>
        <pc:picChg chg="add del">
          <ac:chgData name="David Nye" userId="4a7795f0-e328-4037-a6e8-b9c9eb31de33" providerId="ADAL" clId="{CF784D8E-ED70-1E43-8749-23ECE3E5BA2F}" dt="2022-05-23T00:26:42.228" v="3517" actId="26606"/>
          <ac:picMkLst>
            <pc:docMk/>
            <pc:sldMk cId="3066450507" sldId="257"/>
            <ac:picMk id="32" creationId="{E40899B5-443F-433B-A071-A9E9102A2240}"/>
          </ac:picMkLst>
        </pc:picChg>
        <pc:picChg chg="add del">
          <ac:chgData name="David Nye" userId="4a7795f0-e328-4037-a6e8-b9c9eb31de33" providerId="ADAL" clId="{CF784D8E-ED70-1E43-8749-23ECE3E5BA2F}" dt="2022-05-23T00:26:45.761" v="3519" actId="26606"/>
          <ac:picMkLst>
            <pc:docMk/>
            <pc:sldMk cId="3066450507" sldId="257"/>
            <ac:picMk id="42" creationId="{B1395C1E-2648-4FFC-AC7C-2C170835181E}"/>
          </ac:picMkLst>
        </pc:picChg>
        <pc:picChg chg="add del">
          <ac:chgData name="David Nye" userId="4a7795f0-e328-4037-a6e8-b9c9eb31de33" providerId="ADAL" clId="{CF784D8E-ED70-1E43-8749-23ECE3E5BA2F}" dt="2022-05-23T00:26:45.761" v="3519" actId="26606"/>
          <ac:picMkLst>
            <pc:docMk/>
            <pc:sldMk cId="3066450507" sldId="257"/>
            <ac:picMk id="43" creationId="{1C7379FE-10D6-4FEA-BEA3-5E2034A44C82}"/>
          </ac:picMkLst>
        </pc:picChg>
        <pc:picChg chg="add del">
          <ac:chgData name="David Nye" userId="4a7795f0-e328-4037-a6e8-b9c9eb31de33" providerId="ADAL" clId="{CF784D8E-ED70-1E43-8749-23ECE3E5BA2F}" dt="2022-05-23T00:26:45.761" v="3519" actId="26606"/>
          <ac:picMkLst>
            <pc:docMk/>
            <pc:sldMk cId="3066450507" sldId="257"/>
            <ac:picMk id="50" creationId="{E23C7BC9-79ED-401D-A2F5-089E83F07434}"/>
          </ac:picMkLst>
        </pc:picChg>
        <pc:picChg chg="add del">
          <ac:chgData name="David Nye" userId="4a7795f0-e328-4037-a6e8-b9c9eb31de33" providerId="ADAL" clId="{CF784D8E-ED70-1E43-8749-23ECE3E5BA2F}" dt="2022-05-23T00:26:45.761" v="3519" actId="26606"/>
          <ac:picMkLst>
            <pc:docMk/>
            <pc:sldMk cId="3066450507" sldId="257"/>
            <ac:picMk id="51" creationId="{2499E005-3554-4E47-91DF-ABBDFBC603C5}"/>
          </ac:picMkLst>
        </pc:picChg>
        <pc:picChg chg="add mod">
          <ac:chgData name="David Nye" userId="4a7795f0-e328-4037-a6e8-b9c9eb31de33" providerId="ADAL" clId="{CF784D8E-ED70-1E43-8749-23ECE3E5BA2F}" dt="2022-05-23T01:54:28.086" v="3571" actId="14100"/>
          <ac:picMkLst>
            <pc:docMk/>
            <pc:sldMk cId="3066450507" sldId="257"/>
            <ac:picMk id="56" creationId="{D36AA907-DD24-983F-B026-8E0D20AE389A}"/>
          </ac:picMkLst>
        </pc:picChg>
        <pc:picChg chg="add">
          <ac:chgData name="David Nye" userId="4a7795f0-e328-4037-a6e8-b9c9eb31de33" providerId="ADAL" clId="{CF784D8E-ED70-1E43-8749-23ECE3E5BA2F}" dt="2022-05-23T00:26:45.805" v="3520" actId="26606"/>
          <ac:picMkLst>
            <pc:docMk/>
            <pc:sldMk cId="3066450507" sldId="257"/>
            <ac:picMk id="57" creationId="{B1395C1E-2648-4FFC-AC7C-2C170835181E}"/>
          </ac:picMkLst>
        </pc:picChg>
        <pc:picChg chg="add">
          <ac:chgData name="David Nye" userId="4a7795f0-e328-4037-a6e8-b9c9eb31de33" providerId="ADAL" clId="{CF784D8E-ED70-1E43-8749-23ECE3E5BA2F}" dt="2022-05-23T00:26:45.805" v="3520" actId="26606"/>
          <ac:picMkLst>
            <pc:docMk/>
            <pc:sldMk cId="3066450507" sldId="257"/>
            <ac:picMk id="58" creationId="{1C7379FE-10D6-4FEA-BEA3-5E2034A44C82}"/>
          </ac:picMkLst>
        </pc:picChg>
        <pc:picChg chg="add">
          <ac:chgData name="David Nye" userId="4a7795f0-e328-4037-a6e8-b9c9eb31de33" providerId="ADAL" clId="{CF784D8E-ED70-1E43-8749-23ECE3E5BA2F}" dt="2022-05-23T00:26:45.805" v="3520" actId="26606"/>
          <ac:picMkLst>
            <pc:docMk/>
            <pc:sldMk cId="3066450507" sldId="257"/>
            <ac:picMk id="65" creationId="{509022BF-D139-4722-9687-A24C7BB05FFB}"/>
          </ac:picMkLst>
        </pc:picChg>
        <pc:picChg chg="add">
          <ac:chgData name="David Nye" userId="4a7795f0-e328-4037-a6e8-b9c9eb31de33" providerId="ADAL" clId="{CF784D8E-ED70-1E43-8749-23ECE3E5BA2F}" dt="2022-05-23T00:26:45.805" v="3520" actId="26606"/>
          <ac:picMkLst>
            <pc:docMk/>
            <pc:sldMk cId="3066450507" sldId="257"/>
            <ac:picMk id="66" creationId="{E40899B5-443F-433B-A071-A9E9102A2240}"/>
          </ac:picMkLst>
        </pc:picChg>
        <pc:picChg chg="add del mod">
          <ac:chgData name="David Nye" userId="4a7795f0-e328-4037-a6e8-b9c9eb31de33" providerId="ADAL" clId="{CF784D8E-ED70-1E43-8749-23ECE3E5BA2F}" dt="2022-05-23T00:20:18.044" v="3477" actId="478"/>
          <ac:picMkLst>
            <pc:docMk/>
            <pc:sldMk cId="3066450507" sldId="257"/>
            <ac:picMk id="1026" creationId="{2E484BD3-3108-4A5A-89AF-F6686E07C9B8}"/>
          </ac:picMkLst>
        </pc:picChg>
        <pc:picChg chg="add del mod">
          <ac:chgData name="David Nye" userId="4a7795f0-e328-4037-a6e8-b9c9eb31de33" providerId="ADAL" clId="{CF784D8E-ED70-1E43-8749-23ECE3E5BA2F}" dt="2022-05-23T00:20:17.474" v="3476" actId="478"/>
          <ac:picMkLst>
            <pc:docMk/>
            <pc:sldMk cId="3066450507" sldId="257"/>
            <ac:picMk id="1028" creationId="{BCAA818A-0CF0-5773-C57E-48B87C98B1BE}"/>
          </ac:picMkLst>
        </pc:picChg>
      </pc:sldChg>
      <pc:sldChg chg="addSp delSp modSp mod setBg">
        <pc:chgData name="David Nye" userId="4a7795f0-e328-4037-a6e8-b9c9eb31de33" providerId="ADAL" clId="{CF784D8E-ED70-1E43-8749-23ECE3E5BA2F}" dt="2022-05-23T01:33:12.391" v="3558"/>
        <pc:sldMkLst>
          <pc:docMk/>
          <pc:sldMk cId="1441701428" sldId="258"/>
        </pc:sldMkLst>
        <pc:spChg chg="mod ord">
          <ac:chgData name="David Nye" userId="4a7795f0-e328-4037-a6e8-b9c9eb31de33" providerId="ADAL" clId="{CF784D8E-ED70-1E43-8749-23ECE3E5BA2F}" dt="2022-05-23T00:26:01.070" v="3513" actId="26606"/>
          <ac:spMkLst>
            <pc:docMk/>
            <pc:sldMk cId="1441701428" sldId="258"/>
            <ac:spMk id="2" creationId="{7E82A82D-6631-180F-03E4-F8EA0CB174F3}"/>
          </ac:spMkLst>
        </pc:spChg>
        <pc:spChg chg="del mod">
          <ac:chgData name="David Nye" userId="4a7795f0-e328-4037-a6e8-b9c9eb31de33" providerId="ADAL" clId="{CF784D8E-ED70-1E43-8749-23ECE3E5BA2F}" dt="2022-05-22T22:49:34.864" v="2304" actId="478"/>
          <ac:spMkLst>
            <pc:docMk/>
            <pc:sldMk cId="1441701428" sldId="258"/>
            <ac:spMk id="3" creationId="{BD50DF88-4DB7-F717-F356-E0EEB4C57279}"/>
          </ac:spMkLst>
        </pc:spChg>
        <pc:spChg chg="add del mod">
          <ac:chgData name="David Nye" userId="4a7795f0-e328-4037-a6e8-b9c9eb31de33" providerId="ADAL" clId="{CF784D8E-ED70-1E43-8749-23ECE3E5BA2F}" dt="2022-05-22T22:49:37.184" v="2305" actId="478"/>
          <ac:spMkLst>
            <pc:docMk/>
            <pc:sldMk cId="1441701428" sldId="258"/>
            <ac:spMk id="9" creationId="{7D512594-CCB0-DA80-BD3F-DCEC6BE9B04F}"/>
          </ac:spMkLst>
        </pc:spChg>
        <pc:spChg chg="add">
          <ac:chgData name="David Nye" userId="4a7795f0-e328-4037-a6e8-b9c9eb31de33" providerId="ADAL" clId="{CF784D8E-ED70-1E43-8749-23ECE3E5BA2F}" dt="2022-05-23T00:26:01.070" v="3513" actId="26606"/>
          <ac:spMkLst>
            <pc:docMk/>
            <pc:sldMk cId="1441701428" sldId="258"/>
            <ac:spMk id="16" creationId="{4C790028-99AE-4AE4-8269-9913E2D50625}"/>
          </ac:spMkLst>
        </pc:spChg>
        <pc:spChg chg="add">
          <ac:chgData name="David Nye" userId="4a7795f0-e328-4037-a6e8-b9c9eb31de33" providerId="ADAL" clId="{CF784D8E-ED70-1E43-8749-23ECE3E5BA2F}" dt="2022-05-23T00:26:01.070" v="3513" actId="26606"/>
          <ac:spMkLst>
            <pc:docMk/>
            <pc:sldMk cId="1441701428" sldId="258"/>
            <ac:spMk id="18" creationId="{06936A2A-FE08-4EE0-A409-3EF3FA2448DE}"/>
          </ac:spMkLst>
        </pc:spChg>
        <pc:spChg chg="add">
          <ac:chgData name="David Nye" userId="4a7795f0-e328-4037-a6e8-b9c9eb31de33" providerId="ADAL" clId="{CF784D8E-ED70-1E43-8749-23ECE3E5BA2F}" dt="2022-05-23T00:26:01.070" v="3513" actId="26606"/>
          <ac:spMkLst>
            <pc:docMk/>
            <pc:sldMk cId="1441701428" sldId="258"/>
            <ac:spMk id="20" creationId="{BAF0407B-48CB-4C05-B0D7-7A69A0D407F1}"/>
          </ac:spMkLst>
        </pc:spChg>
        <pc:spChg chg="add">
          <ac:chgData name="David Nye" userId="4a7795f0-e328-4037-a6e8-b9c9eb31de33" providerId="ADAL" clId="{CF784D8E-ED70-1E43-8749-23ECE3E5BA2F}" dt="2022-05-23T00:26:01.070" v="3513" actId="26606"/>
          <ac:spMkLst>
            <pc:docMk/>
            <pc:sldMk cId="1441701428" sldId="258"/>
            <ac:spMk id="22" creationId="{ADC50C3D-0DA0-4914-B5B4-D1819CC69813}"/>
          </ac:spMkLst>
        </pc:spChg>
        <pc:spChg chg="add">
          <ac:chgData name="David Nye" userId="4a7795f0-e328-4037-a6e8-b9c9eb31de33" providerId="ADAL" clId="{CF784D8E-ED70-1E43-8749-23ECE3E5BA2F}" dt="2022-05-23T00:26:01.070" v="3513" actId="26606"/>
          <ac:spMkLst>
            <pc:docMk/>
            <pc:sldMk cId="1441701428" sldId="258"/>
            <ac:spMk id="24" creationId="{8CF9E583-1A92-4144-B4FA-81D98317FA04}"/>
          </ac:spMkLst>
        </pc:spChg>
        <pc:spChg chg="add">
          <ac:chgData name="David Nye" userId="4a7795f0-e328-4037-a6e8-b9c9eb31de33" providerId="ADAL" clId="{CF784D8E-ED70-1E43-8749-23ECE3E5BA2F}" dt="2022-05-23T00:26:01.070" v="3513" actId="26606"/>
          <ac:spMkLst>
            <pc:docMk/>
            <pc:sldMk cId="1441701428" sldId="258"/>
            <ac:spMk id="26" creationId="{4EF24D33-D7FD-4AFA-97E8-E65417983208}"/>
          </ac:spMkLst>
        </pc:spChg>
        <pc:spChg chg="add">
          <ac:chgData name="David Nye" userId="4a7795f0-e328-4037-a6e8-b9c9eb31de33" providerId="ADAL" clId="{CF784D8E-ED70-1E43-8749-23ECE3E5BA2F}" dt="2022-05-23T00:26:01.070" v="3513" actId="26606"/>
          <ac:spMkLst>
            <pc:docMk/>
            <pc:sldMk cId="1441701428" sldId="258"/>
            <ac:spMk id="32" creationId="{866CAA98-B8D1-460B-AB83-0C31A9984F5C}"/>
          </ac:spMkLst>
        </pc:spChg>
        <pc:spChg chg="add">
          <ac:chgData name="David Nye" userId="4a7795f0-e328-4037-a6e8-b9c9eb31de33" providerId="ADAL" clId="{CF784D8E-ED70-1E43-8749-23ECE3E5BA2F}" dt="2022-05-23T00:26:01.070" v="3513" actId="26606"/>
          <ac:spMkLst>
            <pc:docMk/>
            <pc:sldMk cId="1441701428" sldId="258"/>
            <ac:spMk id="34" creationId="{855115DC-16D5-43DB-BEA9-FF87B1A9A990}"/>
          </ac:spMkLst>
        </pc:spChg>
        <pc:spChg chg="add">
          <ac:chgData name="David Nye" userId="4a7795f0-e328-4037-a6e8-b9c9eb31de33" providerId="ADAL" clId="{CF784D8E-ED70-1E43-8749-23ECE3E5BA2F}" dt="2022-05-23T00:26:01.070" v="3513" actId="26606"/>
          <ac:spMkLst>
            <pc:docMk/>
            <pc:sldMk cId="1441701428" sldId="258"/>
            <ac:spMk id="36" creationId="{BA5FCFFA-7D76-43C7-A843-948F71C1120D}"/>
          </ac:spMkLst>
        </pc:spChg>
        <pc:spChg chg="add">
          <ac:chgData name="David Nye" userId="4a7795f0-e328-4037-a6e8-b9c9eb31de33" providerId="ADAL" clId="{CF784D8E-ED70-1E43-8749-23ECE3E5BA2F}" dt="2022-05-23T00:26:01.070" v="3513" actId="26606"/>
          <ac:spMkLst>
            <pc:docMk/>
            <pc:sldMk cId="1441701428" sldId="258"/>
            <ac:spMk id="38" creationId="{AEC59019-9455-4128-A594-6FF355EE39C8}"/>
          </ac:spMkLst>
        </pc:spChg>
        <pc:spChg chg="add">
          <ac:chgData name="David Nye" userId="4a7795f0-e328-4037-a6e8-b9c9eb31de33" providerId="ADAL" clId="{CF784D8E-ED70-1E43-8749-23ECE3E5BA2F}" dt="2022-05-23T00:26:01.070" v="3513" actId="26606"/>
          <ac:spMkLst>
            <pc:docMk/>
            <pc:sldMk cId="1441701428" sldId="258"/>
            <ac:spMk id="40" creationId="{607B1315-448A-443D-8367-F1BCF69DD8E6}"/>
          </ac:spMkLst>
        </pc:spChg>
        <pc:spChg chg="add">
          <ac:chgData name="David Nye" userId="4a7795f0-e328-4037-a6e8-b9c9eb31de33" providerId="ADAL" clId="{CF784D8E-ED70-1E43-8749-23ECE3E5BA2F}" dt="2022-05-23T00:26:01.070" v="3513" actId="26606"/>
          <ac:spMkLst>
            <pc:docMk/>
            <pc:sldMk cId="1441701428" sldId="258"/>
            <ac:spMk id="42" creationId="{BEC6DBF6-9B0F-437A-AF7D-C30DB2734A8B}"/>
          </ac:spMkLst>
        </pc:spChg>
        <pc:picChg chg="add del mod">
          <ac:chgData name="David Nye" userId="4a7795f0-e328-4037-a6e8-b9c9eb31de33" providerId="ADAL" clId="{CF784D8E-ED70-1E43-8749-23ECE3E5BA2F}" dt="2022-05-22T22:44:47.161" v="2268" actId="478"/>
          <ac:picMkLst>
            <pc:docMk/>
            <pc:sldMk cId="1441701428" sldId="258"/>
            <ac:picMk id="5" creationId="{265E92CD-A50F-C975-4390-13FC4655AE0C}"/>
          </ac:picMkLst>
        </pc:picChg>
        <pc:picChg chg="add mod">
          <ac:chgData name="David Nye" userId="4a7795f0-e328-4037-a6e8-b9c9eb31de33" providerId="ADAL" clId="{CF784D8E-ED70-1E43-8749-23ECE3E5BA2F}" dt="2022-05-23T00:26:11.348" v="3515" actId="14100"/>
          <ac:picMkLst>
            <pc:docMk/>
            <pc:sldMk cId="1441701428" sldId="258"/>
            <ac:picMk id="7" creationId="{BBA80FA9-1FFB-71C5-8102-5F3B73E60C25}"/>
          </ac:picMkLst>
        </pc:picChg>
        <pc:picChg chg="add del mod">
          <ac:chgData name="David Nye" userId="4a7795f0-e328-4037-a6e8-b9c9eb31de33" providerId="ADAL" clId="{CF784D8E-ED70-1E43-8749-23ECE3E5BA2F}" dt="2022-05-23T01:33:12.391" v="3558"/>
          <ac:picMkLst>
            <pc:docMk/>
            <pc:sldMk cId="1441701428" sldId="258"/>
            <ac:picMk id="10" creationId="{C55CB820-30F9-5A8F-F604-D9D6F28798E2}"/>
          </ac:picMkLst>
        </pc:picChg>
        <pc:picChg chg="add mod">
          <ac:chgData name="David Nye" userId="4a7795f0-e328-4037-a6e8-b9c9eb31de33" providerId="ADAL" clId="{CF784D8E-ED70-1E43-8749-23ECE3E5BA2F}" dt="2022-05-23T01:33:12.391" v="3558"/>
          <ac:picMkLst>
            <pc:docMk/>
            <pc:sldMk cId="1441701428" sldId="258"/>
            <ac:picMk id="11" creationId="{4EA08034-1747-5720-0A24-5191EFA6587D}"/>
          </ac:picMkLst>
        </pc:picChg>
        <pc:picChg chg="add">
          <ac:chgData name="David Nye" userId="4a7795f0-e328-4037-a6e8-b9c9eb31de33" providerId="ADAL" clId="{CF784D8E-ED70-1E43-8749-23ECE3E5BA2F}" dt="2022-05-23T00:26:01.070" v="3513" actId="26606"/>
          <ac:picMkLst>
            <pc:docMk/>
            <pc:sldMk cId="1441701428" sldId="258"/>
            <ac:picMk id="12" creationId="{01AF5FBB-9FDC-4D75-9DD6-DAF01ED197A0}"/>
          </ac:picMkLst>
        </pc:picChg>
        <pc:picChg chg="add">
          <ac:chgData name="David Nye" userId="4a7795f0-e328-4037-a6e8-b9c9eb31de33" providerId="ADAL" clId="{CF784D8E-ED70-1E43-8749-23ECE3E5BA2F}" dt="2022-05-23T00:26:01.070" v="3513" actId="26606"/>
          <ac:picMkLst>
            <pc:docMk/>
            <pc:sldMk cId="1441701428" sldId="258"/>
            <ac:picMk id="14" creationId="{933BBBE6-F4CF-483E-BA74-B51421B4D93F}"/>
          </ac:picMkLst>
        </pc:picChg>
        <pc:picChg chg="add mod">
          <ac:chgData name="David Nye" userId="4a7795f0-e328-4037-a6e8-b9c9eb31de33" providerId="ADAL" clId="{CF784D8E-ED70-1E43-8749-23ECE3E5BA2F}" dt="2022-05-23T01:20:30.021" v="3545"/>
          <ac:picMkLst>
            <pc:docMk/>
            <pc:sldMk cId="1441701428" sldId="258"/>
            <ac:picMk id="27" creationId="{0871B058-CA29-A5CE-4982-BD857BAB5B8B}"/>
          </ac:picMkLst>
        </pc:picChg>
        <pc:picChg chg="add">
          <ac:chgData name="David Nye" userId="4a7795f0-e328-4037-a6e8-b9c9eb31de33" providerId="ADAL" clId="{CF784D8E-ED70-1E43-8749-23ECE3E5BA2F}" dt="2022-05-23T00:26:01.070" v="3513" actId="26606"/>
          <ac:picMkLst>
            <pc:docMk/>
            <pc:sldMk cId="1441701428" sldId="258"/>
            <ac:picMk id="28" creationId="{463116A1-886E-431E-B843-63DE3FED409C}"/>
          </ac:picMkLst>
        </pc:picChg>
        <pc:picChg chg="add">
          <ac:chgData name="David Nye" userId="4a7795f0-e328-4037-a6e8-b9c9eb31de33" providerId="ADAL" clId="{CF784D8E-ED70-1E43-8749-23ECE3E5BA2F}" dt="2022-05-23T00:26:01.070" v="3513" actId="26606"/>
          <ac:picMkLst>
            <pc:docMk/>
            <pc:sldMk cId="1441701428" sldId="258"/>
            <ac:picMk id="30" creationId="{6195D3C0-6106-4FF1-853F-09354C39CDE7}"/>
          </ac:picMkLst>
        </pc:picChg>
      </pc:sldChg>
      <pc:sldChg chg="addSp delSp modSp mod modTransition setBg addAnim modAnim">
        <pc:chgData name="David Nye" userId="4a7795f0-e328-4037-a6e8-b9c9eb31de33" providerId="ADAL" clId="{CF784D8E-ED70-1E43-8749-23ECE3E5BA2F}" dt="2022-05-23T01:38:56.410" v="3560"/>
        <pc:sldMkLst>
          <pc:docMk/>
          <pc:sldMk cId="788929990" sldId="259"/>
        </pc:sldMkLst>
        <pc:spChg chg="mod">
          <ac:chgData name="David Nye" userId="4a7795f0-e328-4037-a6e8-b9c9eb31de33" providerId="ADAL" clId="{CF784D8E-ED70-1E43-8749-23ECE3E5BA2F}" dt="2022-05-23T00:25:39.867" v="3511" actId="1076"/>
          <ac:spMkLst>
            <pc:docMk/>
            <pc:sldMk cId="788929990" sldId="259"/>
            <ac:spMk id="2" creationId="{44EA416E-9FCA-88DC-F834-B8C6C692B3B4}"/>
          </ac:spMkLst>
        </pc:spChg>
        <pc:spChg chg="del mod">
          <ac:chgData name="David Nye" userId="4a7795f0-e328-4037-a6e8-b9c9eb31de33" providerId="ADAL" clId="{CF784D8E-ED70-1E43-8749-23ECE3E5BA2F}" dt="2022-05-22T22:51:25.072" v="2309" actId="478"/>
          <ac:spMkLst>
            <pc:docMk/>
            <pc:sldMk cId="788929990" sldId="259"/>
            <ac:spMk id="3" creationId="{7E392CDF-536C-3B83-AF82-E9AE3DA582D9}"/>
          </ac:spMkLst>
        </pc:spChg>
        <pc:spChg chg="add del mod">
          <ac:chgData name="David Nye" userId="4a7795f0-e328-4037-a6e8-b9c9eb31de33" providerId="ADAL" clId="{CF784D8E-ED70-1E43-8749-23ECE3E5BA2F}" dt="2022-05-22T22:51:29.488" v="2310" actId="478"/>
          <ac:spMkLst>
            <pc:docMk/>
            <pc:sldMk cId="788929990" sldId="259"/>
            <ac:spMk id="5" creationId="{A22A6843-B7F8-C661-200F-5C6477C103FD}"/>
          </ac:spMkLst>
        </pc:spChg>
        <pc:spChg chg="add">
          <ac:chgData name="David Nye" userId="4a7795f0-e328-4037-a6e8-b9c9eb31de33" providerId="ADAL" clId="{CF784D8E-ED70-1E43-8749-23ECE3E5BA2F}" dt="2022-05-23T00:24:50.679" v="3483" actId="26606"/>
          <ac:spMkLst>
            <pc:docMk/>
            <pc:sldMk cId="788929990" sldId="259"/>
            <ac:spMk id="16" creationId="{8DA14841-53A4-4935-BE65-C8373B8A6D06}"/>
          </ac:spMkLst>
        </pc:spChg>
        <pc:spChg chg="add">
          <ac:chgData name="David Nye" userId="4a7795f0-e328-4037-a6e8-b9c9eb31de33" providerId="ADAL" clId="{CF784D8E-ED70-1E43-8749-23ECE3E5BA2F}" dt="2022-05-23T00:24:50.679" v="3483" actId="26606"/>
          <ac:spMkLst>
            <pc:docMk/>
            <pc:sldMk cId="788929990" sldId="259"/>
            <ac:spMk id="18" creationId="{9877C2CF-B2DD-41C8-8B5E-152673376B41}"/>
          </ac:spMkLst>
        </pc:spChg>
        <pc:spChg chg="add">
          <ac:chgData name="David Nye" userId="4a7795f0-e328-4037-a6e8-b9c9eb31de33" providerId="ADAL" clId="{CF784D8E-ED70-1E43-8749-23ECE3E5BA2F}" dt="2022-05-23T00:24:50.679" v="3483" actId="26606"/>
          <ac:spMkLst>
            <pc:docMk/>
            <pc:sldMk cId="788929990" sldId="259"/>
            <ac:spMk id="20" creationId="{D377EE36-E59D-4778-8F99-4B470DA4A306}"/>
          </ac:spMkLst>
        </pc:spChg>
        <pc:spChg chg="add">
          <ac:chgData name="David Nye" userId="4a7795f0-e328-4037-a6e8-b9c9eb31de33" providerId="ADAL" clId="{CF784D8E-ED70-1E43-8749-23ECE3E5BA2F}" dt="2022-05-23T00:24:50.679" v="3483" actId="26606"/>
          <ac:spMkLst>
            <pc:docMk/>
            <pc:sldMk cId="788929990" sldId="259"/>
            <ac:spMk id="22" creationId="{2586C6C5-47AF-450A-932D-880EF823E596}"/>
          </ac:spMkLst>
        </pc:spChg>
        <pc:spChg chg="add">
          <ac:chgData name="David Nye" userId="4a7795f0-e328-4037-a6e8-b9c9eb31de33" providerId="ADAL" clId="{CF784D8E-ED70-1E43-8749-23ECE3E5BA2F}" dt="2022-05-23T00:24:50.679" v="3483" actId="26606"/>
          <ac:spMkLst>
            <pc:docMk/>
            <pc:sldMk cId="788929990" sldId="259"/>
            <ac:spMk id="24" creationId="{A587901A-AA64-4940-9803-F67677851150}"/>
          </ac:spMkLst>
        </pc:spChg>
        <pc:spChg chg="add">
          <ac:chgData name="David Nye" userId="4a7795f0-e328-4037-a6e8-b9c9eb31de33" providerId="ADAL" clId="{CF784D8E-ED70-1E43-8749-23ECE3E5BA2F}" dt="2022-05-23T00:24:50.679" v="3483" actId="26606"/>
          <ac:spMkLst>
            <pc:docMk/>
            <pc:sldMk cId="788929990" sldId="259"/>
            <ac:spMk id="26" creationId="{4DA9E8CC-6C73-43E6-AF09-B4B1083BCDC7}"/>
          </ac:spMkLst>
        </pc:spChg>
        <pc:spChg chg="add">
          <ac:chgData name="David Nye" userId="4a7795f0-e328-4037-a6e8-b9c9eb31de33" providerId="ADAL" clId="{CF784D8E-ED70-1E43-8749-23ECE3E5BA2F}" dt="2022-05-23T00:24:50.679" v="3483" actId="26606"/>
          <ac:spMkLst>
            <pc:docMk/>
            <pc:sldMk cId="788929990" sldId="259"/>
            <ac:spMk id="32" creationId="{113E1A2F-E5D7-4888-BA8C-1CDDC7CE2328}"/>
          </ac:spMkLst>
        </pc:spChg>
        <pc:spChg chg="add">
          <ac:chgData name="David Nye" userId="4a7795f0-e328-4037-a6e8-b9c9eb31de33" providerId="ADAL" clId="{CF784D8E-ED70-1E43-8749-23ECE3E5BA2F}" dt="2022-05-23T00:24:50.679" v="3483" actId="26606"/>
          <ac:spMkLst>
            <pc:docMk/>
            <pc:sldMk cId="788929990" sldId="259"/>
            <ac:spMk id="34" creationId="{F625649A-4F9D-4D90-8F0A-433D7A1F685F}"/>
          </ac:spMkLst>
        </pc:spChg>
        <pc:spChg chg="add">
          <ac:chgData name="David Nye" userId="4a7795f0-e328-4037-a6e8-b9c9eb31de33" providerId="ADAL" clId="{CF784D8E-ED70-1E43-8749-23ECE3E5BA2F}" dt="2022-05-23T00:24:50.679" v="3483" actId="26606"/>
          <ac:spMkLst>
            <pc:docMk/>
            <pc:sldMk cId="788929990" sldId="259"/>
            <ac:spMk id="36" creationId="{B6F31202-25B1-43E6-94C1-CDCAFFE33CE9}"/>
          </ac:spMkLst>
        </pc:spChg>
        <pc:spChg chg="add">
          <ac:chgData name="David Nye" userId="4a7795f0-e328-4037-a6e8-b9c9eb31de33" providerId="ADAL" clId="{CF784D8E-ED70-1E43-8749-23ECE3E5BA2F}" dt="2022-05-23T00:24:50.679" v="3483" actId="26606"/>
          <ac:spMkLst>
            <pc:docMk/>
            <pc:sldMk cId="788929990" sldId="259"/>
            <ac:spMk id="38" creationId="{588507C5-B772-411D-B50E-0C075AD253C4}"/>
          </ac:spMkLst>
        </pc:spChg>
        <pc:picChg chg="add mod modCrop">
          <ac:chgData name="David Nye" userId="4a7795f0-e328-4037-a6e8-b9c9eb31de33" providerId="ADAL" clId="{CF784D8E-ED70-1E43-8749-23ECE3E5BA2F}" dt="2022-05-23T00:25:43.829" v="3512" actId="14100"/>
          <ac:picMkLst>
            <pc:docMk/>
            <pc:sldMk cId="788929990" sldId="259"/>
            <ac:picMk id="7" creationId="{911D78EE-02D3-E0B1-FA64-1FA07F4DC88E}"/>
          </ac:picMkLst>
        </pc:picChg>
        <pc:picChg chg="add del mod">
          <ac:chgData name="David Nye" userId="4a7795f0-e328-4037-a6e8-b9c9eb31de33" providerId="ADAL" clId="{CF784D8E-ED70-1E43-8749-23ECE3E5BA2F}" dt="2022-05-23T01:33:12.391" v="3558"/>
          <ac:picMkLst>
            <pc:docMk/>
            <pc:sldMk cId="788929990" sldId="259"/>
            <ac:picMk id="8" creationId="{ABB2EA20-8EE4-5C86-FA07-E14407FEFB5A}"/>
          </ac:picMkLst>
        </pc:picChg>
        <pc:picChg chg="add del mod">
          <ac:chgData name="David Nye" userId="4a7795f0-e328-4037-a6e8-b9c9eb31de33" providerId="ADAL" clId="{CF784D8E-ED70-1E43-8749-23ECE3E5BA2F}" dt="2022-05-23T01:33:13.720" v="3559"/>
          <ac:picMkLst>
            <pc:docMk/>
            <pc:sldMk cId="788929990" sldId="259"/>
            <ac:picMk id="9" creationId="{C55BC7D1-9746-4CC7-5A65-7EB751CFBA02}"/>
          </ac:picMkLst>
        </pc:picChg>
        <pc:picChg chg="add mod">
          <ac:chgData name="David Nye" userId="4a7795f0-e328-4037-a6e8-b9c9eb31de33" providerId="ADAL" clId="{CF784D8E-ED70-1E43-8749-23ECE3E5BA2F}" dt="2022-05-23T01:38:56.410" v="3560"/>
          <ac:picMkLst>
            <pc:docMk/>
            <pc:sldMk cId="788929990" sldId="259"/>
            <ac:picMk id="10" creationId="{8DEFD8D7-FED6-5853-2E52-86C15E0D5972}"/>
          </ac:picMkLst>
        </pc:picChg>
        <pc:picChg chg="add">
          <ac:chgData name="David Nye" userId="4a7795f0-e328-4037-a6e8-b9c9eb31de33" providerId="ADAL" clId="{CF784D8E-ED70-1E43-8749-23ECE3E5BA2F}" dt="2022-05-23T00:24:50.679" v="3483" actId="26606"/>
          <ac:picMkLst>
            <pc:docMk/>
            <pc:sldMk cId="788929990" sldId="259"/>
            <ac:picMk id="12" creationId="{2FA3880A-8D8F-466C-A4A1-F07BCDD3719C}"/>
          </ac:picMkLst>
        </pc:picChg>
        <pc:picChg chg="add">
          <ac:chgData name="David Nye" userId="4a7795f0-e328-4037-a6e8-b9c9eb31de33" providerId="ADAL" clId="{CF784D8E-ED70-1E43-8749-23ECE3E5BA2F}" dt="2022-05-23T00:24:50.679" v="3483" actId="26606"/>
          <ac:picMkLst>
            <pc:docMk/>
            <pc:sldMk cId="788929990" sldId="259"/>
            <ac:picMk id="14" creationId="{3C0A64CB-20A1-4508-B568-284EB04F78EE}"/>
          </ac:picMkLst>
        </pc:picChg>
        <pc:picChg chg="add mod">
          <ac:chgData name="David Nye" userId="4a7795f0-e328-4037-a6e8-b9c9eb31de33" providerId="ADAL" clId="{CF784D8E-ED70-1E43-8749-23ECE3E5BA2F}" dt="2022-05-23T01:20:31.529" v="3546"/>
          <ac:picMkLst>
            <pc:docMk/>
            <pc:sldMk cId="788929990" sldId="259"/>
            <ac:picMk id="23" creationId="{3918DA0F-F0C5-7C61-0BAB-73ECB793F048}"/>
          </ac:picMkLst>
        </pc:picChg>
        <pc:picChg chg="add">
          <ac:chgData name="David Nye" userId="4a7795f0-e328-4037-a6e8-b9c9eb31de33" providerId="ADAL" clId="{CF784D8E-ED70-1E43-8749-23ECE3E5BA2F}" dt="2022-05-23T00:24:50.679" v="3483" actId="26606"/>
          <ac:picMkLst>
            <pc:docMk/>
            <pc:sldMk cId="788929990" sldId="259"/>
            <ac:picMk id="28" creationId="{C6DFF5FD-BEF9-4B06-B7C2-58C5CFC92B34}"/>
          </ac:picMkLst>
        </pc:picChg>
        <pc:picChg chg="add">
          <ac:chgData name="David Nye" userId="4a7795f0-e328-4037-a6e8-b9c9eb31de33" providerId="ADAL" clId="{CF784D8E-ED70-1E43-8749-23ECE3E5BA2F}" dt="2022-05-23T00:24:50.679" v="3483" actId="26606"/>
          <ac:picMkLst>
            <pc:docMk/>
            <pc:sldMk cId="788929990" sldId="259"/>
            <ac:picMk id="30" creationId="{C9A18D1D-88E7-41EF-892F-C99BDEEE5E78}"/>
          </ac:picMkLst>
        </pc:picChg>
      </pc:sldChg>
      <pc:sldChg chg="addSp delSp modSp mod setBg">
        <pc:chgData name="David Nye" userId="4a7795f0-e328-4037-a6e8-b9c9eb31de33" providerId="ADAL" clId="{CF784D8E-ED70-1E43-8749-23ECE3E5BA2F}" dt="2022-05-23T01:38:56.410" v="3560"/>
        <pc:sldMkLst>
          <pc:docMk/>
          <pc:sldMk cId="3623943658" sldId="260"/>
        </pc:sldMkLst>
        <pc:spChg chg="mod">
          <ac:chgData name="David Nye" userId="4a7795f0-e328-4037-a6e8-b9c9eb31de33" providerId="ADAL" clId="{CF784D8E-ED70-1E43-8749-23ECE3E5BA2F}" dt="2022-05-23T00:28:38.472" v="3525" actId="1076"/>
          <ac:spMkLst>
            <pc:docMk/>
            <pc:sldMk cId="3623943658" sldId="260"/>
            <ac:spMk id="2" creationId="{0FBADA7B-0C26-DA39-FADB-28F4E6F4DD28}"/>
          </ac:spMkLst>
        </pc:spChg>
        <pc:spChg chg="del mod">
          <ac:chgData name="David Nye" userId="4a7795f0-e328-4037-a6e8-b9c9eb31de33" providerId="ADAL" clId="{CF784D8E-ED70-1E43-8749-23ECE3E5BA2F}" dt="2022-05-22T23:33:40.009" v="2370" actId="478"/>
          <ac:spMkLst>
            <pc:docMk/>
            <pc:sldMk cId="3623943658" sldId="260"/>
            <ac:spMk id="3" creationId="{29EFAC8E-7B07-B08D-19D9-050684BBA6CE}"/>
          </ac:spMkLst>
        </pc:spChg>
        <pc:spChg chg="add del mod">
          <ac:chgData name="David Nye" userId="4a7795f0-e328-4037-a6e8-b9c9eb31de33" providerId="ADAL" clId="{CF784D8E-ED70-1E43-8749-23ECE3E5BA2F}" dt="2022-05-22T23:33:42.729" v="2371" actId="478"/>
          <ac:spMkLst>
            <pc:docMk/>
            <pc:sldMk cId="3623943658" sldId="260"/>
            <ac:spMk id="5" creationId="{3EEA3558-B910-27E8-D5A3-782171A2D95C}"/>
          </ac:spMkLst>
        </pc:spChg>
        <pc:spChg chg="add">
          <ac:chgData name="David Nye" userId="4a7795f0-e328-4037-a6e8-b9c9eb31de33" providerId="ADAL" clId="{CF784D8E-ED70-1E43-8749-23ECE3E5BA2F}" dt="2022-05-23T00:28:32.618" v="3524" actId="26606"/>
          <ac:spMkLst>
            <pc:docMk/>
            <pc:sldMk cId="3623943658" sldId="260"/>
            <ac:spMk id="16" creationId="{90FB7BFA-EBDD-467C-B253-EFA700504181}"/>
          </ac:spMkLst>
        </pc:spChg>
        <pc:spChg chg="add">
          <ac:chgData name="David Nye" userId="4a7795f0-e328-4037-a6e8-b9c9eb31de33" providerId="ADAL" clId="{CF784D8E-ED70-1E43-8749-23ECE3E5BA2F}" dt="2022-05-23T00:28:32.618" v="3524" actId="26606"/>
          <ac:spMkLst>
            <pc:docMk/>
            <pc:sldMk cId="3623943658" sldId="260"/>
            <ac:spMk id="18" creationId="{23A9D773-2FA9-4E93-A01A-AEECF93EB47D}"/>
          </ac:spMkLst>
        </pc:spChg>
        <pc:spChg chg="add">
          <ac:chgData name="David Nye" userId="4a7795f0-e328-4037-a6e8-b9c9eb31de33" providerId="ADAL" clId="{CF784D8E-ED70-1E43-8749-23ECE3E5BA2F}" dt="2022-05-23T00:28:32.618" v="3524" actId="26606"/>
          <ac:spMkLst>
            <pc:docMk/>
            <pc:sldMk cId="3623943658" sldId="260"/>
            <ac:spMk id="20" creationId="{694E884E-CFA2-4B31-8157-DA73B884632B}"/>
          </ac:spMkLst>
        </pc:spChg>
        <pc:spChg chg="add">
          <ac:chgData name="David Nye" userId="4a7795f0-e328-4037-a6e8-b9c9eb31de33" providerId="ADAL" clId="{CF784D8E-ED70-1E43-8749-23ECE3E5BA2F}" dt="2022-05-23T00:28:32.618" v="3524" actId="26606"/>
          <ac:spMkLst>
            <pc:docMk/>
            <pc:sldMk cId="3623943658" sldId="260"/>
            <ac:spMk id="22" creationId="{3655E855-74FA-4AD3-B859-2488383A9DAF}"/>
          </ac:spMkLst>
        </pc:spChg>
        <pc:spChg chg="add">
          <ac:chgData name="David Nye" userId="4a7795f0-e328-4037-a6e8-b9c9eb31de33" providerId="ADAL" clId="{CF784D8E-ED70-1E43-8749-23ECE3E5BA2F}" dt="2022-05-23T00:28:32.618" v="3524" actId="26606"/>
          <ac:spMkLst>
            <pc:docMk/>
            <pc:sldMk cId="3623943658" sldId="260"/>
            <ac:spMk id="24" creationId="{2E91CD00-2EAB-4689-A44A-C4687605E1D2}"/>
          </ac:spMkLst>
        </pc:spChg>
        <pc:spChg chg="add">
          <ac:chgData name="David Nye" userId="4a7795f0-e328-4037-a6e8-b9c9eb31de33" providerId="ADAL" clId="{CF784D8E-ED70-1E43-8749-23ECE3E5BA2F}" dt="2022-05-23T00:28:32.618" v="3524" actId="26606"/>
          <ac:spMkLst>
            <pc:docMk/>
            <pc:sldMk cId="3623943658" sldId="260"/>
            <ac:spMk id="26" creationId="{5711C81B-7EEF-492B-B020-8F70D91A3C56}"/>
          </ac:spMkLst>
        </pc:spChg>
        <pc:spChg chg="add">
          <ac:chgData name="David Nye" userId="4a7795f0-e328-4037-a6e8-b9c9eb31de33" providerId="ADAL" clId="{CF784D8E-ED70-1E43-8749-23ECE3E5BA2F}" dt="2022-05-23T00:28:32.618" v="3524" actId="26606"/>
          <ac:spMkLst>
            <pc:docMk/>
            <pc:sldMk cId="3623943658" sldId="260"/>
            <ac:spMk id="32" creationId="{6400FC15-14CC-48D2-AB68-80D0DEE5131F}"/>
          </ac:spMkLst>
        </pc:spChg>
        <pc:spChg chg="add">
          <ac:chgData name="David Nye" userId="4a7795f0-e328-4037-a6e8-b9c9eb31de33" providerId="ADAL" clId="{CF784D8E-ED70-1E43-8749-23ECE3E5BA2F}" dt="2022-05-23T00:28:32.618" v="3524" actId="26606"/>
          <ac:spMkLst>
            <pc:docMk/>
            <pc:sldMk cId="3623943658" sldId="260"/>
            <ac:spMk id="34" creationId="{32BF38AF-8C6E-4005-9B3A-8C2A6BFD8C3B}"/>
          </ac:spMkLst>
        </pc:spChg>
        <pc:spChg chg="add">
          <ac:chgData name="David Nye" userId="4a7795f0-e328-4037-a6e8-b9c9eb31de33" providerId="ADAL" clId="{CF784D8E-ED70-1E43-8749-23ECE3E5BA2F}" dt="2022-05-23T00:28:32.618" v="3524" actId="26606"/>
          <ac:spMkLst>
            <pc:docMk/>
            <pc:sldMk cId="3623943658" sldId="260"/>
            <ac:spMk id="36" creationId="{67A4FCC5-360D-4D60-8A36-9EE87CD029F7}"/>
          </ac:spMkLst>
        </pc:spChg>
        <pc:spChg chg="add">
          <ac:chgData name="David Nye" userId="4a7795f0-e328-4037-a6e8-b9c9eb31de33" providerId="ADAL" clId="{CF784D8E-ED70-1E43-8749-23ECE3E5BA2F}" dt="2022-05-23T00:28:32.618" v="3524" actId="26606"/>
          <ac:spMkLst>
            <pc:docMk/>
            <pc:sldMk cId="3623943658" sldId="260"/>
            <ac:spMk id="38" creationId="{0C6F57F4-B2DB-4085-AF09-D86017169074}"/>
          </ac:spMkLst>
        </pc:spChg>
        <pc:picChg chg="add mod ord">
          <ac:chgData name="David Nye" userId="4a7795f0-e328-4037-a6e8-b9c9eb31de33" providerId="ADAL" clId="{CF784D8E-ED70-1E43-8749-23ECE3E5BA2F}" dt="2022-05-23T00:28:47.482" v="3527" actId="14100"/>
          <ac:picMkLst>
            <pc:docMk/>
            <pc:sldMk cId="3623943658" sldId="260"/>
            <ac:picMk id="6" creationId="{04D40116-CDCF-1BAC-D8E2-E168E22B65AD}"/>
          </ac:picMkLst>
        </pc:picChg>
        <pc:picChg chg="add mod">
          <ac:chgData name="David Nye" userId="4a7795f0-e328-4037-a6e8-b9c9eb31de33" providerId="ADAL" clId="{CF784D8E-ED70-1E43-8749-23ECE3E5BA2F}" dt="2022-05-23T00:28:42.458" v="3526" actId="14100"/>
          <ac:picMkLst>
            <pc:docMk/>
            <pc:sldMk cId="3623943658" sldId="260"/>
            <ac:picMk id="7" creationId="{C3666D33-D289-00CB-CA69-BB226F62A252}"/>
          </ac:picMkLst>
        </pc:picChg>
        <pc:picChg chg="add mod">
          <ac:chgData name="David Nye" userId="4a7795f0-e328-4037-a6e8-b9c9eb31de33" providerId="ADAL" clId="{CF784D8E-ED70-1E43-8749-23ECE3E5BA2F}" dt="2022-05-23T01:38:56.410" v="3560"/>
          <ac:picMkLst>
            <pc:docMk/>
            <pc:sldMk cId="3623943658" sldId="260"/>
            <ac:picMk id="8" creationId="{C97CEA7A-AF63-6245-DC32-62EE3078DB3C}"/>
          </ac:picMkLst>
        </pc:picChg>
        <pc:picChg chg="add">
          <ac:chgData name="David Nye" userId="4a7795f0-e328-4037-a6e8-b9c9eb31de33" providerId="ADAL" clId="{CF784D8E-ED70-1E43-8749-23ECE3E5BA2F}" dt="2022-05-23T00:28:32.618" v="3524" actId="26606"/>
          <ac:picMkLst>
            <pc:docMk/>
            <pc:sldMk cId="3623943658" sldId="260"/>
            <ac:picMk id="12" creationId="{B1395C1E-2648-4FFC-AC7C-2C170835181E}"/>
          </ac:picMkLst>
        </pc:picChg>
        <pc:picChg chg="add">
          <ac:chgData name="David Nye" userId="4a7795f0-e328-4037-a6e8-b9c9eb31de33" providerId="ADAL" clId="{CF784D8E-ED70-1E43-8749-23ECE3E5BA2F}" dt="2022-05-23T00:28:32.618" v="3524" actId="26606"/>
          <ac:picMkLst>
            <pc:docMk/>
            <pc:sldMk cId="3623943658" sldId="260"/>
            <ac:picMk id="14" creationId="{1C7379FE-10D6-4FEA-BEA3-5E2034A44C82}"/>
          </ac:picMkLst>
        </pc:picChg>
        <pc:picChg chg="add mod">
          <ac:chgData name="David Nye" userId="4a7795f0-e328-4037-a6e8-b9c9eb31de33" providerId="ADAL" clId="{CF784D8E-ED70-1E43-8749-23ECE3E5BA2F}" dt="2022-05-23T01:20:32.983" v="3547"/>
          <ac:picMkLst>
            <pc:docMk/>
            <pc:sldMk cId="3623943658" sldId="260"/>
            <ac:picMk id="23" creationId="{A07B0CB8-439C-F0BC-205E-09A4A2537B8A}"/>
          </ac:picMkLst>
        </pc:picChg>
        <pc:picChg chg="add">
          <ac:chgData name="David Nye" userId="4a7795f0-e328-4037-a6e8-b9c9eb31de33" providerId="ADAL" clId="{CF784D8E-ED70-1E43-8749-23ECE3E5BA2F}" dt="2022-05-23T00:28:32.618" v="3524" actId="26606"/>
          <ac:picMkLst>
            <pc:docMk/>
            <pc:sldMk cId="3623943658" sldId="260"/>
            <ac:picMk id="28" creationId="{509022BF-D139-4722-9687-A24C7BB05FFB}"/>
          </ac:picMkLst>
        </pc:picChg>
        <pc:picChg chg="add">
          <ac:chgData name="David Nye" userId="4a7795f0-e328-4037-a6e8-b9c9eb31de33" providerId="ADAL" clId="{CF784D8E-ED70-1E43-8749-23ECE3E5BA2F}" dt="2022-05-23T00:28:32.618" v="3524" actId="26606"/>
          <ac:picMkLst>
            <pc:docMk/>
            <pc:sldMk cId="3623943658" sldId="260"/>
            <ac:picMk id="30" creationId="{E40899B5-443F-433B-A071-A9E9102A2240}"/>
          </ac:picMkLst>
        </pc:picChg>
      </pc:sldChg>
      <pc:sldChg chg="addSp delSp modSp mod modTransition modAnim">
        <pc:chgData name="David Nye" userId="4a7795f0-e328-4037-a6e8-b9c9eb31de33" providerId="ADAL" clId="{CF784D8E-ED70-1E43-8749-23ECE3E5BA2F}" dt="2022-05-26T02:49:11.875" v="3572" actId="5736"/>
        <pc:sldMkLst>
          <pc:docMk/>
          <pc:sldMk cId="1198908771" sldId="261"/>
        </pc:sldMkLst>
        <pc:spChg chg="mod">
          <ac:chgData name="David Nye" userId="4a7795f0-e328-4037-a6e8-b9c9eb31de33" providerId="ADAL" clId="{CF784D8E-ED70-1E43-8749-23ECE3E5BA2F}" dt="2022-05-22T03:58:20.096" v="160" actId="20577"/>
          <ac:spMkLst>
            <pc:docMk/>
            <pc:sldMk cId="1198908771" sldId="261"/>
            <ac:spMk id="2" creationId="{7A9A5CC8-6201-9224-D456-67D98CFB6F4A}"/>
          </ac:spMkLst>
        </pc:spChg>
        <pc:spChg chg="del mod">
          <ac:chgData name="David Nye" userId="4a7795f0-e328-4037-a6e8-b9c9eb31de33" providerId="ADAL" clId="{CF784D8E-ED70-1E43-8749-23ECE3E5BA2F}" dt="2022-05-22T05:56:18.825" v="1976" actId="12084"/>
          <ac:spMkLst>
            <pc:docMk/>
            <pc:sldMk cId="1198908771" sldId="261"/>
            <ac:spMk id="3" creationId="{6B4D5435-4260-F114-1E28-A07564A02CBE}"/>
          </ac:spMkLst>
        </pc:spChg>
        <pc:spChg chg="add del mod">
          <ac:chgData name="David Nye" userId="4a7795f0-e328-4037-a6e8-b9c9eb31de33" providerId="ADAL" clId="{CF784D8E-ED70-1E43-8749-23ECE3E5BA2F}" dt="2022-05-22T06:00:25.522" v="2017" actId="478"/>
          <ac:spMkLst>
            <pc:docMk/>
            <pc:sldMk cId="1198908771" sldId="261"/>
            <ac:spMk id="6" creationId="{20647D06-4134-6EA4-B776-D86C37754413}"/>
          </ac:spMkLst>
        </pc:spChg>
        <pc:spChg chg="add mod">
          <ac:chgData name="David Nye" userId="4a7795f0-e328-4037-a6e8-b9c9eb31de33" providerId="ADAL" clId="{CF784D8E-ED70-1E43-8749-23ECE3E5BA2F}" dt="2022-05-23T00:29:03.047" v="3528" actId="14100"/>
          <ac:spMkLst>
            <pc:docMk/>
            <pc:sldMk cId="1198908771" sldId="261"/>
            <ac:spMk id="7" creationId="{372BB4D6-923B-F0EA-D051-58343A0FCDF7}"/>
          </ac:spMkLst>
        </pc:spChg>
        <pc:graphicFrameChg chg="add del modGraphic">
          <ac:chgData name="David Nye" userId="4a7795f0-e328-4037-a6e8-b9c9eb31de33" providerId="ADAL" clId="{CF784D8E-ED70-1E43-8749-23ECE3E5BA2F}" dt="2022-05-22T05:55:55.529" v="1975" actId="1032"/>
          <ac:graphicFrameMkLst>
            <pc:docMk/>
            <pc:sldMk cId="1198908771" sldId="261"/>
            <ac:graphicFrameMk id="4" creationId="{5D7F02C2-EFC8-533E-AF98-7B9FB193AE4C}"/>
          </ac:graphicFrameMkLst>
        </pc:graphicFrameChg>
        <pc:graphicFrameChg chg="add mod">
          <ac:chgData name="David Nye" userId="4a7795f0-e328-4037-a6e8-b9c9eb31de33" providerId="ADAL" clId="{CF784D8E-ED70-1E43-8749-23ECE3E5BA2F}" dt="2022-05-26T02:49:11.875" v="3572" actId="5736"/>
          <ac:graphicFrameMkLst>
            <pc:docMk/>
            <pc:sldMk cId="1198908771" sldId="261"/>
            <ac:graphicFrameMk id="5" creationId="{0128652A-A50D-4DE4-894D-9A7993C5CDE0}"/>
          </ac:graphicFrameMkLst>
        </pc:graphicFrameChg>
        <pc:picChg chg="add del mod">
          <ac:chgData name="David Nye" userId="4a7795f0-e328-4037-a6e8-b9c9eb31de33" providerId="ADAL" clId="{CF784D8E-ED70-1E43-8749-23ECE3E5BA2F}" dt="2022-05-23T01:44:37.745" v="3561"/>
          <ac:picMkLst>
            <pc:docMk/>
            <pc:sldMk cId="1198908771" sldId="261"/>
            <ac:picMk id="3" creationId="{B0848CB8-5CD8-8F9D-674E-3986606F3E6D}"/>
          </ac:picMkLst>
        </pc:picChg>
        <pc:picChg chg="add del mod">
          <ac:chgData name="David Nye" userId="4a7795f0-e328-4037-a6e8-b9c9eb31de33" providerId="ADAL" clId="{CF784D8E-ED70-1E43-8749-23ECE3E5BA2F}" dt="2022-05-23T01:47:46.247" v="3563"/>
          <ac:picMkLst>
            <pc:docMk/>
            <pc:sldMk cId="1198908771" sldId="261"/>
            <ac:picMk id="4" creationId="{C2CC519F-9204-E15E-2DE2-7CB7EF0F1A3D}"/>
          </ac:picMkLst>
        </pc:picChg>
        <pc:picChg chg="add mod">
          <ac:chgData name="David Nye" userId="4a7795f0-e328-4037-a6e8-b9c9eb31de33" providerId="ADAL" clId="{CF784D8E-ED70-1E43-8749-23ECE3E5BA2F}" dt="2022-05-23T01:20:34.937" v="3548"/>
          <ac:picMkLst>
            <pc:docMk/>
            <pc:sldMk cId="1198908771" sldId="261"/>
            <ac:picMk id="6" creationId="{CFF67DF4-ABE5-261D-DD6A-402ACE337B46}"/>
          </ac:picMkLst>
        </pc:picChg>
        <pc:picChg chg="add mod">
          <ac:chgData name="David Nye" userId="4a7795f0-e328-4037-a6e8-b9c9eb31de33" providerId="ADAL" clId="{CF784D8E-ED70-1E43-8749-23ECE3E5BA2F}" dt="2022-05-23T01:48:55.696" v="3564"/>
          <ac:picMkLst>
            <pc:docMk/>
            <pc:sldMk cId="1198908771" sldId="261"/>
            <ac:picMk id="8" creationId="{31DECE4A-BF29-F34E-C629-811EB23DDBBD}"/>
          </ac:picMkLst>
        </pc:picChg>
      </pc:sldChg>
      <pc:sldChg chg="addSp delSp modSp mod">
        <pc:chgData name="David Nye" userId="4a7795f0-e328-4037-a6e8-b9c9eb31de33" providerId="ADAL" clId="{CF784D8E-ED70-1E43-8749-23ECE3E5BA2F}" dt="2022-05-23T01:46:09.509" v="3562"/>
        <pc:sldMkLst>
          <pc:docMk/>
          <pc:sldMk cId="349012053" sldId="262"/>
        </pc:sldMkLst>
        <pc:spChg chg="mod">
          <ac:chgData name="David Nye" userId="4a7795f0-e328-4037-a6e8-b9c9eb31de33" providerId="ADAL" clId="{CF784D8E-ED70-1E43-8749-23ECE3E5BA2F}" dt="2022-05-22T03:58:28.112" v="168" actId="20577"/>
          <ac:spMkLst>
            <pc:docMk/>
            <pc:sldMk cId="349012053" sldId="262"/>
            <ac:spMk id="2" creationId="{5E9C5320-684B-6420-544C-A3B108D68F0A}"/>
          </ac:spMkLst>
        </pc:spChg>
        <pc:spChg chg="del mod">
          <ac:chgData name="David Nye" userId="4a7795f0-e328-4037-a6e8-b9c9eb31de33" providerId="ADAL" clId="{CF784D8E-ED70-1E43-8749-23ECE3E5BA2F}" dt="2022-05-22T06:07:23.363" v="2059" actId="1032"/>
          <ac:spMkLst>
            <pc:docMk/>
            <pc:sldMk cId="349012053" sldId="262"/>
            <ac:spMk id="3" creationId="{B5A300A7-3401-7750-7508-FD72563DD3F0}"/>
          </ac:spMkLst>
        </pc:spChg>
        <pc:graphicFrameChg chg="add mod modGraphic">
          <ac:chgData name="David Nye" userId="4a7795f0-e328-4037-a6e8-b9c9eb31de33" providerId="ADAL" clId="{CF784D8E-ED70-1E43-8749-23ECE3E5BA2F}" dt="2022-05-22T23:40:21.247" v="2411"/>
          <ac:graphicFrameMkLst>
            <pc:docMk/>
            <pc:sldMk cId="349012053" sldId="262"/>
            <ac:graphicFrameMk id="4" creationId="{6B1FEA5E-A305-CE1F-1423-99442B307862}"/>
          </ac:graphicFrameMkLst>
        </pc:graphicFrameChg>
        <pc:picChg chg="add del mod">
          <ac:chgData name="David Nye" userId="4a7795f0-e328-4037-a6e8-b9c9eb31de33" providerId="ADAL" clId="{CF784D8E-ED70-1E43-8749-23ECE3E5BA2F}" dt="2022-05-23T01:46:09.509" v="3562"/>
          <ac:picMkLst>
            <pc:docMk/>
            <pc:sldMk cId="349012053" sldId="262"/>
            <ac:picMk id="3" creationId="{CAB4C8D0-C446-CCD8-A951-DA28D59CDC47}"/>
          </ac:picMkLst>
        </pc:picChg>
        <pc:picChg chg="add mod">
          <ac:chgData name="David Nye" userId="4a7795f0-e328-4037-a6e8-b9c9eb31de33" providerId="ADAL" clId="{CF784D8E-ED70-1E43-8749-23ECE3E5BA2F}" dt="2022-05-23T01:20:37.360" v="3549"/>
          <ac:picMkLst>
            <pc:docMk/>
            <pc:sldMk cId="349012053" sldId="262"/>
            <ac:picMk id="5" creationId="{7F5B42D6-5BA8-1BC1-3B16-3F190A2B0CE8}"/>
          </ac:picMkLst>
        </pc:picChg>
        <pc:picChg chg="add mod">
          <ac:chgData name="David Nye" userId="4a7795f0-e328-4037-a6e8-b9c9eb31de33" providerId="ADAL" clId="{CF784D8E-ED70-1E43-8749-23ECE3E5BA2F}" dt="2022-05-23T01:46:09.509" v="3562"/>
          <ac:picMkLst>
            <pc:docMk/>
            <pc:sldMk cId="349012053" sldId="262"/>
            <ac:picMk id="6" creationId="{E5E5CA4F-9A6E-50BA-11F0-420FFE4A2F0F}"/>
          </ac:picMkLst>
        </pc:picChg>
      </pc:sldChg>
      <pc:sldChg chg="addSp delSp modSp mod modTransition setBg modAnim">
        <pc:chgData name="David Nye" userId="4a7795f0-e328-4037-a6e8-b9c9eb31de33" providerId="ADAL" clId="{CF784D8E-ED70-1E43-8749-23ECE3E5BA2F}" dt="2022-05-23T01:51:07.338" v="3566"/>
        <pc:sldMkLst>
          <pc:docMk/>
          <pc:sldMk cId="3678539393" sldId="263"/>
        </pc:sldMkLst>
        <pc:spChg chg="mod">
          <ac:chgData name="David Nye" userId="4a7795f0-e328-4037-a6e8-b9c9eb31de33" providerId="ADAL" clId="{CF784D8E-ED70-1E43-8749-23ECE3E5BA2F}" dt="2022-05-23T00:05:36.035" v="2542" actId="1076"/>
          <ac:spMkLst>
            <pc:docMk/>
            <pc:sldMk cId="3678539393" sldId="263"/>
            <ac:spMk id="2" creationId="{252D7964-2583-58AF-4592-375FC675DEF7}"/>
          </ac:spMkLst>
        </pc:spChg>
        <pc:spChg chg="del mod">
          <ac:chgData name="David Nye" userId="4a7795f0-e328-4037-a6e8-b9c9eb31de33" providerId="ADAL" clId="{CF784D8E-ED70-1E43-8749-23ECE3E5BA2F}" dt="2022-05-22T23:45:22.937" v="2413" actId="1957"/>
          <ac:spMkLst>
            <pc:docMk/>
            <pc:sldMk cId="3678539393" sldId="263"/>
            <ac:spMk id="3" creationId="{F2234D50-2048-62B6-F56F-C00D87E08FB7}"/>
          </ac:spMkLst>
        </pc:spChg>
        <pc:spChg chg="add del mod">
          <ac:chgData name="David Nye" userId="4a7795f0-e328-4037-a6e8-b9c9eb31de33" providerId="ADAL" clId="{CF784D8E-ED70-1E43-8749-23ECE3E5BA2F}" dt="2022-05-23T00:03:50.271" v="2528" actId="1957"/>
          <ac:spMkLst>
            <pc:docMk/>
            <pc:sldMk cId="3678539393" sldId="263"/>
            <ac:spMk id="6" creationId="{2F885237-E58B-862C-27FE-8364FBCE14B6}"/>
          </ac:spMkLst>
        </pc:spChg>
        <pc:spChg chg="add del mod">
          <ac:chgData name="David Nye" userId="4a7795f0-e328-4037-a6e8-b9c9eb31de33" providerId="ADAL" clId="{CF784D8E-ED70-1E43-8749-23ECE3E5BA2F}" dt="2022-05-23T00:04:47.494" v="2532" actId="478"/>
          <ac:spMkLst>
            <pc:docMk/>
            <pc:sldMk cId="3678539393" sldId="263"/>
            <ac:spMk id="9" creationId="{92AAF1FB-8DBC-3BE3-666F-98D8A5627DE4}"/>
          </ac:spMkLst>
        </pc:spChg>
        <pc:spChg chg="add del">
          <ac:chgData name="David Nye" userId="4a7795f0-e328-4037-a6e8-b9c9eb31de33" providerId="ADAL" clId="{CF784D8E-ED70-1E43-8749-23ECE3E5BA2F}" dt="2022-05-23T00:05:27.352" v="2536" actId="26606"/>
          <ac:spMkLst>
            <pc:docMk/>
            <pc:sldMk cId="3678539393" sldId="263"/>
            <ac:spMk id="19" creationId="{4C790028-99AE-4AE4-8269-9913E2D50625}"/>
          </ac:spMkLst>
        </pc:spChg>
        <pc:spChg chg="add del">
          <ac:chgData name="David Nye" userId="4a7795f0-e328-4037-a6e8-b9c9eb31de33" providerId="ADAL" clId="{CF784D8E-ED70-1E43-8749-23ECE3E5BA2F}" dt="2022-05-23T00:05:27.352" v="2536" actId="26606"/>
          <ac:spMkLst>
            <pc:docMk/>
            <pc:sldMk cId="3678539393" sldId="263"/>
            <ac:spMk id="21" creationId="{06936A2A-FE08-4EE0-A409-3EF3FA2448DE}"/>
          </ac:spMkLst>
        </pc:spChg>
        <pc:spChg chg="add del">
          <ac:chgData name="David Nye" userId="4a7795f0-e328-4037-a6e8-b9c9eb31de33" providerId="ADAL" clId="{CF784D8E-ED70-1E43-8749-23ECE3E5BA2F}" dt="2022-05-23T00:05:27.352" v="2536" actId="26606"/>
          <ac:spMkLst>
            <pc:docMk/>
            <pc:sldMk cId="3678539393" sldId="263"/>
            <ac:spMk id="23" creationId="{BAF0407B-48CB-4C05-B0D7-7A69A0D407F1}"/>
          </ac:spMkLst>
        </pc:spChg>
        <pc:spChg chg="add del">
          <ac:chgData name="David Nye" userId="4a7795f0-e328-4037-a6e8-b9c9eb31de33" providerId="ADAL" clId="{CF784D8E-ED70-1E43-8749-23ECE3E5BA2F}" dt="2022-05-23T00:05:27.352" v="2536" actId="26606"/>
          <ac:spMkLst>
            <pc:docMk/>
            <pc:sldMk cId="3678539393" sldId="263"/>
            <ac:spMk id="25" creationId="{ADC50C3D-0DA0-4914-B5B4-D1819CC69813}"/>
          </ac:spMkLst>
        </pc:spChg>
        <pc:spChg chg="add del">
          <ac:chgData name="David Nye" userId="4a7795f0-e328-4037-a6e8-b9c9eb31de33" providerId="ADAL" clId="{CF784D8E-ED70-1E43-8749-23ECE3E5BA2F}" dt="2022-05-23T00:05:27.352" v="2536" actId="26606"/>
          <ac:spMkLst>
            <pc:docMk/>
            <pc:sldMk cId="3678539393" sldId="263"/>
            <ac:spMk id="27" creationId="{8CF9E583-1A92-4144-B4FA-81D98317FA04}"/>
          </ac:spMkLst>
        </pc:spChg>
        <pc:spChg chg="add del">
          <ac:chgData name="David Nye" userId="4a7795f0-e328-4037-a6e8-b9c9eb31de33" providerId="ADAL" clId="{CF784D8E-ED70-1E43-8749-23ECE3E5BA2F}" dt="2022-05-23T00:05:27.352" v="2536" actId="26606"/>
          <ac:spMkLst>
            <pc:docMk/>
            <pc:sldMk cId="3678539393" sldId="263"/>
            <ac:spMk id="29" creationId="{55980737-1E33-40A8-819D-C20C41E4F7E5}"/>
          </ac:spMkLst>
        </pc:spChg>
        <pc:spChg chg="add del">
          <ac:chgData name="David Nye" userId="4a7795f0-e328-4037-a6e8-b9c9eb31de33" providerId="ADAL" clId="{CF784D8E-ED70-1E43-8749-23ECE3E5BA2F}" dt="2022-05-23T00:05:27.352" v="2536" actId="26606"/>
          <ac:spMkLst>
            <pc:docMk/>
            <pc:sldMk cId="3678539393" sldId="263"/>
            <ac:spMk id="35" creationId="{32927575-BD84-44B6-BE49-E0C7EDD0E696}"/>
          </ac:spMkLst>
        </pc:spChg>
        <pc:spChg chg="add del">
          <ac:chgData name="David Nye" userId="4a7795f0-e328-4037-a6e8-b9c9eb31de33" providerId="ADAL" clId="{CF784D8E-ED70-1E43-8749-23ECE3E5BA2F}" dt="2022-05-23T00:05:27.352" v="2536" actId="26606"/>
          <ac:spMkLst>
            <pc:docMk/>
            <pc:sldMk cId="3678539393" sldId="263"/>
            <ac:spMk id="37" creationId="{73FDF09A-B960-49F4-BAEB-DA397BDCD4EB}"/>
          </ac:spMkLst>
        </pc:spChg>
        <pc:spChg chg="add del">
          <ac:chgData name="David Nye" userId="4a7795f0-e328-4037-a6e8-b9c9eb31de33" providerId="ADAL" clId="{CF784D8E-ED70-1E43-8749-23ECE3E5BA2F}" dt="2022-05-23T00:05:27.352" v="2536" actId="26606"/>
          <ac:spMkLst>
            <pc:docMk/>
            <pc:sldMk cId="3678539393" sldId="263"/>
            <ac:spMk id="39" creationId="{791BE6C0-4118-460B-90C2-16004124745E}"/>
          </ac:spMkLst>
        </pc:spChg>
        <pc:spChg chg="add del">
          <ac:chgData name="David Nye" userId="4a7795f0-e328-4037-a6e8-b9c9eb31de33" providerId="ADAL" clId="{CF784D8E-ED70-1E43-8749-23ECE3E5BA2F}" dt="2022-05-23T00:05:27.352" v="2536" actId="26606"/>
          <ac:spMkLst>
            <pc:docMk/>
            <pc:sldMk cId="3678539393" sldId="263"/>
            <ac:spMk id="41" creationId="{15B5C763-A6E8-4D31-B139-30D083B824FF}"/>
          </ac:spMkLst>
        </pc:spChg>
        <pc:spChg chg="add del">
          <ac:chgData name="David Nye" userId="4a7795f0-e328-4037-a6e8-b9c9eb31de33" providerId="ADAL" clId="{CF784D8E-ED70-1E43-8749-23ECE3E5BA2F}" dt="2022-05-23T00:05:29.422" v="2538" actId="26606"/>
          <ac:spMkLst>
            <pc:docMk/>
            <pc:sldMk cId="3678539393" sldId="263"/>
            <ac:spMk id="45" creationId="{4C790028-99AE-4AE4-8269-9913E2D50625}"/>
          </ac:spMkLst>
        </pc:spChg>
        <pc:spChg chg="add del">
          <ac:chgData name="David Nye" userId="4a7795f0-e328-4037-a6e8-b9c9eb31de33" providerId="ADAL" clId="{CF784D8E-ED70-1E43-8749-23ECE3E5BA2F}" dt="2022-05-23T00:05:29.422" v="2538" actId="26606"/>
          <ac:spMkLst>
            <pc:docMk/>
            <pc:sldMk cId="3678539393" sldId="263"/>
            <ac:spMk id="46" creationId="{06936A2A-FE08-4EE0-A409-3EF3FA2448DE}"/>
          </ac:spMkLst>
        </pc:spChg>
        <pc:spChg chg="add del">
          <ac:chgData name="David Nye" userId="4a7795f0-e328-4037-a6e8-b9c9eb31de33" providerId="ADAL" clId="{CF784D8E-ED70-1E43-8749-23ECE3E5BA2F}" dt="2022-05-23T00:05:29.422" v="2538" actId="26606"/>
          <ac:spMkLst>
            <pc:docMk/>
            <pc:sldMk cId="3678539393" sldId="263"/>
            <ac:spMk id="47" creationId="{BAF0407B-48CB-4C05-B0D7-7A69A0D407F1}"/>
          </ac:spMkLst>
        </pc:spChg>
        <pc:spChg chg="add del">
          <ac:chgData name="David Nye" userId="4a7795f0-e328-4037-a6e8-b9c9eb31de33" providerId="ADAL" clId="{CF784D8E-ED70-1E43-8749-23ECE3E5BA2F}" dt="2022-05-23T00:05:29.422" v="2538" actId="26606"/>
          <ac:spMkLst>
            <pc:docMk/>
            <pc:sldMk cId="3678539393" sldId="263"/>
            <ac:spMk id="48" creationId="{ADC50C3D-0DA0-4914-B5B4-D1819CC69813}"/>
          </ac:spMkLst>
        </pc:spChg>
        <pc:spChg chg="add del">
          <ac:chgData name="David Nye" userId="4a7795f0-e328-4037-a6e8-b9c9eb31de33" providerId="ADAL" clId="{CF784D8E-ED70-1E43-8749-23ECE3E5BA2F}" dt="2022-05-23T00:05:29.422" v="2538" actId="26606"/>
          <ac:spMkLst>
            <pc:docMk/>
            <pc:sldMk cId="3678539393" sldId="263"/>
            <ac:spMk id="49" creationId="{8CF9E583-1A92-4144-B4FA-81D98317FA04}"/>
          </ac:spMkLst>
        </pc:spChg>
        <pc:spChg chg="add del">
          <ac:chgData name="David Nye" userId="4a7795f0-e328-4037-a6e8-b9c9eb31de33" providerId="ADAL" clId="{CF784D8E-ED70-1E43-8749-23ECE3E5BA2F}" dt="2022-05-23T00:05:29.422" v="2538" actId="26606"/>
          <ac:spMkLst>
            <pc:docMk/>
            <pc:sldMk cId="3678539393" sldId="263"/>
            <ac:spMk id="50" creationId="{FFB377BB-601C-4288-A224-D150848C4850}"/>
          </ac:spMkLst>
        </pc:spChg>
        <pc:spChg chg="add del">
          <ac:chgData name="David Nye" userId="4a7795f0-e328-4037-a6e8-b9c9eb31de33" providerId="ADAL" clId="{CF784D8E-ED70-1E43-8749-23ECE3E5BA2F}" dt="2022-05-23T00:05:29.422" v="2538" actId="26606"/>
          <ac:spMkLst>
            <pc:docMk/>
            <pc:sldMk cId="3678539393" sldId="263"/>
            <ac:spMk id="53" creationId="{FB70EA8D-D093-4307-9DA5-E4EE61D8213C}"/>
          </ac:spMkLst>
        </pc:spChg>
        <pc:spChg chg="add del">
          <ac:chgData name="David Nye" userId="4a7795f0-e328-4037-a6e8-b9c9eb31de33" providerId="ADAL" clId="{CF784D8E-ED70-1E43-8749-23ECE3E5BA2F}" dt="2022-05-23T00:05:29.422" v="2538" actId="26606"/>
          <ac:spMkLst>
            <pc:docMk/>
            <pc:sldMk cId="3678539393" sldId="263"/>
            <ac:spMk id="54" creationId="{B3687593-1834-43AF-A992-696B19B04201}"/>
          </ac:spMkLst>
        </pc:spChg>
        <pc:spChg chg="add del">
          <ac:chgData name="David Nye" userId="4a7795f0-e328-4037-a6e8-b9c9eb31de33" providerId="ADAL" clId="{CF784D8E-ED70-1E43-8749-23ECE3E5BA2F}" dt="2022-05-23T00:05:29.422" v="2538" actId="26606"/>
          <ac:spMkLst>
            <pc:docMk/>
            <pc:sldMk cId="3678539393" sldId="263"/>
            <ac:spMk id="55" creationId="{6E1FE4DF-DA81-4174-A7A3-1DBD74FB3F32}"/>
          </ac:spMkLst>
        </pc:spChg>
        <pc:spChg chg="add del">
          <ac:chgData name="David Nye" userId="4a7795f0-e328-4037-a6e8-b9c9eb31de33" providerId="ADAL" clId="{CF784D8E-ED70-1E43-8749-23ECE3E5BA2F}" dt="2022-05-23T00:05:29.422" v="2538" actId="26606"/>
          <ac:spMkLst>
            <pc:docMk/>
            <pc:sldMk cId="3678539393" sldId="263"/>
            <ac:spMk id="56" creationId="{7E838281-5FBA-41E7-AD3B-CB3F49FEB051}"/>
          </ac:spMkLst>
        </pc:spChg>
        <pc:spChg chg="add del">
          <ac:chgData name="David Nye" userId="4a7795f0-e328-4037-a6e8-b9c9eb31de33" providerId="ADAL" clId="{CF784D8E-ED70-1E43-8749-23ECE3E5BA2F}" dt="2022-05-23T00:05:30.288" v="2540" actId="26606"/>
          <ac:spMkLst>
            <pc:docMk/>
            <pc:sldMk cId="3678539393" sldId="263"/>
            <ac:spMk id="60" creationId="{4C790028-99AE-4AE4-8269-9913E2D50625}"/>
          </ac:spMkLst>
        </pc:spChg>
        <pc:spChg chg="add del">
          <ac:chgData name="David Nye" userId="4a7795f0-e328-4037-a6e8-b9c9eb31de33" providerId="ADAL" clId="{CF784D8E-ED70-1E43-8749-23ECE3E5BA2F}" dt="2022-05-23T00:05:30.288" v="2540" actId="26606"/>
          <ac:spMkLst>
            <pc:docMk/>
            <pc:sldMk cId="3678539393" sldId="263"/>
            <ac:spMk id="61" creationId="{06936A2A-FE08-4EE0-A409-3EF3FA2448DE}"/>
          </ac:spMkLst>
        </pc:spChg>
        <pc:spChg chg="add del">
          <ac:chgData name="David Nye" userId="4a7795f0-e328-4037-a6e8-b9c9eb31de33" providerId="ADAL" clId="{CF784D8E-ED70-1E43-8749-23ECE3E5BA2F}" dt="2022-05-23T00:05:30.288" v="2540" actId="26606"/>
          <ac:spMkLst>
            <pc:docMk/>
            <pc:sldMk cId="3678539393" sldId="263"/>
            <ac:spMk id="62" creationId="{BAF0407B-48CB-4C05-B0D7-7A69A0D407F1}"/>
          </ac:spMkLst>
        </pc:spChg>
        <pc:spChg chg="add del">
          <ac:chgData name="David Nye" userId="4a7795f0-e328-4037-a6e8-b9c9eb31de33" providerId="ADAL" clId="{CF784D8E-ED70-1E43-8749-23ECE3E5BA2F}" dt="2022-05-23T00:05:30.288" v="2540" actId="26606"/>
          <ac:spMkLst>
            <pc:docMk/>
            <pc:sldMk cId="3678539393" sldId="263"/>
            <ac:spMk id="63" creationId="{ADC50C3D-0DA0-4914-B5B4-D1819CC69813}"/>
          </ac:spMkLst>
        </pc:spChg>
        <pc:spChg chg="add del">
          <ac:chgData name="David Nye" userId="4a7795f0-e328-4037-a6e8-b9c9eb31de33" providerId="ADAL" clId="{CF784D8E-ED70-1E43-8749-23ECE3E5BA2F}" dt="2022-05-23T00:05:30.288" v="2540" actId="26606"/>
          <ac:spMkLst>
            <pc:docMk/>
            <pc:sldMk cId="3678539393" sldId="263"/>
            <ac:spMk id="64" creationId="{8CF9E583-1A92-4144-B4FA-81D98317FA04}"/>
          </ac:spMkLst>
        </pc:spChg>
        <pc:spChg chg="add del">
          <ac:chgData name="David Nye" userId="4a7795f0-e328-4037-a6e8-b9c9eb31de33" providerId="ADAL" clId="{CF784D8E-ED70-1E43-8749-23ECE3E5BA2F}" dt="2022-05-23T00:05:30.288" v="2540" actId="26606"/>
          <ac:spMkLst>
            <pc:docMk/>
            <pc:sldMk cId="3678539393" sldId="263"/>
            <ac:spMk id="65" creationId="{FFB377BB-601C-4288-A224-D150848C4850}"/>
          </ac:spMkLst>
        </pc:spChg>
        <pc:spChg chg="add del">
          <ac:chgData name="David Nye" userId="4a7795f0-e328-4037-a6e8-b9c9eb31de33" providerId="ADAL" clId="{CF784D8E-ED70-1E43-8749-23ECE3E5BA2F}" dt="2022-05-23T00:05:30.288" v="2540" actId="26606"/>
          <ac:spMkLst>
            <pc:docMk/>
            <pc:sldMk cId="3678539393" sldId="263"/>
            <ac:spMk id="68" creationId="{FB70EA8D-D093-4307-9DA5-E4EE61D8213C}"/>
          </ac:spMkLst>
        </pc:spChg>
        <pc:spChg chg="add del">
          <ac:chgData name="David Nye" userId="4a7795f0-e328-4037-a6e8-b9c9eb31de33" providerId="ADAL" clId="{CF784D8E-ED70-1E43-8749-23ECE3E5BA2F}" dt="2022-05-23T00:05:30.288" v="2540" actId="26606"/>
          <ac:spMkLst>
            <pc:docMk/>
            <pc:sldMk cId="3678539393" sldId="263"/>
            <ac:spMk id="69" creationId="{B3687593-1834-43AF-A992-696B19B04201}"/>
          </ac:spMkLst>
        </pc:spChg>
        <pc:spChg chg="add del">
          <ac:chgData name="David Nye" userId="4a7795f0-e328-4037-a6e8-b9c9eb31de33" providerId="ADAL" clId="{CF784D8E-ED70-1E43-8749-23ECE3E5BA2F}" dt="2022-05-23T00:05:30.288" v="2540" actId="26606"/>
          <ac:spMkLst>
            <pc:docMk/>
            <pc:sldMk cId="3678539393" sldId="263"/>
            <ac:spMk id="70" creationId="{6E1FE4DF-DA81-4174-A7A3-1DBD74FB3F32}"/>
          </ac:spMkLst>
        </pc:spChg>
        <pc:spChg chg="add del">
          <ac:chgData name="David Nye" userId="4a7795f0-e328-4037-a6e8-b9c9eb31de33" providerId="ADAL" clId="{CF784D8E-ED70-1E43-8749-23ECE3E5BA2F}" dt="2022-05-23T00:05:30.288" v="2540" actId="26606"/>
          <ac:spMkLst>
            <pc:docMk/>
            <pc:sldMk cId="3678539393" sldId="263"/>
            <ac:spMk id="71" creationId="{7E838281-5FBA-41E7-AD3B-CB3F49FEB051}"/>
          </ac:spMkLst>
        </pc:spChg>
        <pc:spChg chg="add">
          <ac:chgData name="David Nye" userId="4a7795f0-e328-4037-a6e8-b9c9eb31de33" providerId="ADAL" clId="{CF784D8E-ED70-1E43-8749-23ECE3E5BA2F}" dt="2022-05-23T00:05:30.335" v="2541" actId="26606"/>
          <ac:spMkLst>
            <pc:docMk/>
            <pc:sldMk cId="3678539393" sldId="263"/>
            <ac:spMk id="75" creationId="{4C790028-99AE-4AE4-8269-9913E2D50625}"/>
          </ac:spMkLst>
        </pc:spChg>
        <pc:spChg chg="add">
          <ac:chgData name="David Nye" userId="4a7795f0-e328-4037-a6e8-b9c9eb31de33" providerId="ADAL" clId="{CF784D8E-ED70-1E43-8749-23ECE3E5BA2F}" dt="2022-05-23T00:05:30.335" v="2541" actId="26606"/>
          <ac:spMkLst>
            <pc:docMk/>
            <pc:sldMk cId="3678539393" sldId="263"/>
            <ac:spMk id="76" creationId="{06936A2A-FE08-4EE0-A409-3EF3FA2448DE}"/>
          </ac:spMkLst>
        </pc:spChg>
        <pc:spChg chg="add">
          <ac:chgData name="David Nye" userId="4a7795f0-e328-4037-a6e8-b9c9eb31de33" providerId="ADAL" clId="{CF784D8E-ED70-1E43-8749-23ECE3E5BA2F}" dt="2022-05-23T00:05:30.335" v="2541" actId="26606"/>
          <ac:spMkLst>
            <pc:docMk/>
            <pc:sldMk cId="3678539393" sldId="263"/>
            <ac:spMk id="77" creationId="{BAF0407B-48CB-4C05-B0D7-7A69A0D407F1}"/>
          </ac:spMkLst>
        </pc:spChg>
        <pc:spChg chg="add">
          <ac:chgData name="David Nye" userId="4a7795f0-e328-4037-a6e8-b9c9eb31de33" providerId="ADAL" clId="{CF784D8E-ED70-1E43-8749-23ECE3E5BA2F}" dt="2022-05-23T00:05:30.335" v="2541" actId="26606"/>
          <ac:spMkLst>
            <pc:docMk/>
            <pc:sldMk cId="3678539393" sldId="263"/>
            <ac:spMk id="78" creationId="{ADC50C3D-0DA0-4914-B5B4-D1819CC69813}"/>
          </ac:spMkLst>
        </pc:spChg>
        <pc:spChg chg="add">
          <ac:chgData name="David Nye" userId="4a7795f0-e328-4037-a6e8-b9c9eb31de33" providerId="ADAL" clId="{CF784D8E-ED70-1E43-8749-23ECE3E5BA2F}" dt="2022-05-23T00:05:30.335" v="2541" actId="26606"/>
          <ac:spMkLst>
            <pc:docMk/>
            <pc:sldMk cId="3678539393" sldId="263"/>
            <ac:spMk id="79" creationId="{8CF9E583-1A92-4144-B4FA-81D98317FA04}"/>
          </ac:spMkLst>
        </pc:spChg>
        <pc:spChg chg="add">
          <ac:chgData name="David Nye" userId="4a7795f0-e328-4037-a6e8-b9c9eb31de33" providerId="ADAL" clId="{CF784D8E-ED70-1E43-8749-23ECE3E5BA2F}" dt="2022-05-23T00:05:30.335" v="2541" actId="26606"/>
          <ac:spMkLst>
            <pc:docMk/>
            <pc:sldMk cId="3678539393" sldId="263"/>
            <ac:spMk id="80" creationId="{FFB377BB-601C-4288-A224-D150848C4850}"/>
          </ac:spMkLst>
        </pc:spChg>
        <pc:spChg chg="add">
          <ac:chgData name="David Nye" userId="4a7795f0-e328-4037-a6e8-b9c9eb31de33" providerId="ADAL" clId="{CF784D8E-ED70-1E43-8749-23ECE3E5BA2F}" dt="2022-05-23T00:05:30.335" v="2541" actId="26606"/>
          <ac:spMkLst>
            <pc:docMk/>
            <pc:sldMk cId="3678539393" sldId="263"/>
            <ac:spMk id="83" creationId="{FB70EA8D-D093-4307-9DA5-E4EE61D8213C}"/>
          </ac:spMkLst>
        </pc:spChg>
        <pc:spChg chg="add">
          <ac:chgData name="David Nye" userId="4a7795f0-e328-4037-a6e8-b9c9eb31de33" providerId="ADAL" clId="{CF784D8E-ED70-1E43-8749-23ECE3E5BA2F}" dt="2022-05-23T00:05:30.335" v="2541" actId="26606"/>
          <ac:spMkLst>
            <pc:docMk/>
            <pc:sldMk cId="3678539393" sldId="263"/>
            <ac:spMk id="84" creationId="{B3687593-1834-43AF-A992-696B19B04201}"/>
          </ac:spMkLst>
        </pc:spChg>
        <pc:spChg chg="add">
          <ac:chgData name="David Nye" userId="4a7795f0-e328-4037-a6e8-b9c9eb31de33" providerId="ADAL" clId="{CF784D8E-ED70-1E43-8749-23ECE3E5BA2F}" dt="2022-05-23T00:05:30.335" v="2541" actId="26606"/>
          <ac:spMkLst>
            <pc:docMk/>
            <pc:sldMk cId="3678539393" sldId="263"/>
            <ac:spMk id="85" creationId="{6E1FE4DF-DA81-4174-A7A3-1DBD74FB3F32}"/>
          </ac:spMkLst>
        </pc:spChg>
        <pc:spChg chg="add">
          <ac:chgData name="David Nye" userId="4a7795f0-e328-4037-a6e8-b9c9eb31de33" providerId="ADAL" clId="{CF784D8E-ED70-1E43-8749-23ECE3E5BA2F}" dt="2022-05-23T00:05:30.335" v="2541" actId="26606"/>
          <ac:spMkLst>
            <pc:docMk/>
            <pc:sldMk cId="3678539393" sldId="263"/>
            <ac:spMk id="86" creationId="{7E838281-5FBA-41E7-AD3B-CB3F49FEB051}"/>
          </ac:spMkLst>
        </pc:spChg>
        <pc:graphicFrameChg chg="add del mod">
          <ac:chgData name="David Nye" userId="4a7795f0-e328-4037-a6e8-b9c9eb31de33" providerId="ADAL" clId="{CF784D8E-ED70-1E43-8749-23ECE3E5BA2F}" dt="2022-05-23T00:03:41.247" v="2526" actId="478"/>
          <ac:graphicFrameMkLst>
            <pc:docMk/>
            <pc:sldMk cId="3678539393" sldId="263"/>
            <ac:graphicFrameMk id="4" creationId="{1350865E-AE45-7E14-4520-16CF44508195}"/>
          </ac:graphicFrameMkLst>
        </pc:graphicFrameChg>
        <pc:graphicFrameChg chg="add del mod">
          <ac:chgData name="David Nye" userId="4a7795f0-e328-4037-a6e8-b9c9eb31de33" providerId="ADAL" clId="{CF784D8E-ED70-1E43-8749-23ECE3E5BA2F}" dt="2022-05-23T00:04:43.652" v="2531" actId="478"/>
          <ac:graphicFrameMkLst>
            <pc:docMk/>
            <pc:sldMk cId="3678539393" sldId="263"/>
            <ac:graphicFrameMk id="7" creationId="{C1BCA5C5-6A9E-D004-CAC9-03BF926AF9A2}"/>
          </ac:graphicFrameMkLst>
        </pc:graphicFrameChg>
        <pc:graphicFrameChg chg="add mod modGraphic">
          <ac:chgData name="David Nye" userId="4a7795f0-e328-4037-a6e8-b9c9eb31de33" providerId="ADAL" clId="{CF784D8E-ED70-1E43-8749-23ECE3E5BA2F}" dt="2022-05-23T00:05:57.430" v="2553" actId="403"/>
          <ac:graphicFrameMkLst>
            <pc:docMk/>
            <pc:sldMk cId="3678539393" sldId="263"/>
            <ac:graphicFrameMk id="10" creationId="{7CE275F6-20FA-7B28-304A-74667B54FDAC}"/>
          </ac:graphicFrameMkLst>
        </pc:graphicFrameChg>
        <pc:picChg chg="add del mod">
          <ac:chgData name="David Nye" userId="4a7795f0-e328-4037-a6e8-b9c9eb31de33" providerId="ADAL" clId="{CF784D8E-ED70-1E43-8749-23ECE3E5BA2F}" dt="2022-05-23T01:50:10.315" v="3565"/>
          <ac:picMkLst>
            <pc:docMk/>
            <pc:sldMk cId="3678539393" sldId="263"/>
            <ac:picMk id="11" creationId="{9481F663-932F-7B5A-5DE7-C645B1795F8B}"/>
          </ac:picMkLst>
        </pc:picChg>
        <pc:picChg chg="add mod">
          <ac:chgData name="David Nye" userId="4a7795f0-e328-4037-a6e8-b9c9eb31de33" providerId="ADAL" clId="{CF784D8E-ED70-1E43-8749-23ECE3E5BA2F}" dt="2022-05-23T01:51:07.338" v="3566"/>
          <ac:picMkLst>
            <pc:docMk/>
            <pc:sldMk cId="3678539393" sldId="263"/>
            <ac:picMk id="12" creationId="{204DD2DF-4DA9-A114-81A4-D8F299AACB1A}"/>
          </ac:picMkLst>
        </pc:picChg>
        <pc:picChg chg="add del">
          <ac:chgData name="David Nye" userId="4a7795f0-e328-4037-a6e8-b9c9eb31de33" providerId="ADAL" clId="{CF784D8E-ED70-1E43-8749-23ECE3E5BA2F}" dt="2022-05-23T00:05:27.352" v="2536" actId="26606"/>
          <ac:picMkLst>
            <pc:docMk/>
            <pc:sldMk cId="3678539393" sldId="263"/>
            <ac:picMk id="15" creationId="{01AF5FBB-9FDC-4D75-9DD6-DAF01ED197A0}"/>
          </ac:picMkLst>
        </pc:picChg>
        <pc:picChg chg="add del">
          <ac:chgData name="David Nye" userId="4a7795f0-e328-4037-a6e8-b9c9eb31de33" providerId="ADAL" clId="{CF784D8E-ED70-1E43-8749-23ECE3E5BA2F}" dt="2022-05-23T00:05:27.352" v="2536" actId="26606"/>
          <ac:picMkLst>
            <pc:docMk/>
            <pc:sldMk cId="3678539393" sldId="263"/>
            <ac:picMk id="17" creationId="{933BBBE6-F4CF-483E-BA74-B51421B4D93F}"/>
          </ac:picMkLst>
        </pc:picChg>
        <pc:picChg chg="add del">
          <ac:chgData name="David Nye" userId="4a7795f0-e328-4037-a6e8-b9c9eb31de33" providerId="ADAL" clId="{CF784D8E-ED70-1E43-8749-23ECE3E5BA2F}" dt="2022-05-23T00:05:27.352" v="2536" actId="26606"/>
          <ac:picMkLst>
            <pc:docMk/>
            <pc:sldMk cId="3678539393" sldId="263"/>
            <ac:picMk id="31" creationId="{6ABBD51A-FA48-44B8-B184-A40D7F134F1C}"/>
          </ac:picMkLst>
        </pc:picChg>
        <pc:picChg chg="add del">
          <ac:chgData name="David Nye" userId="4a7795f0-e328-4037-a6e8-b9c9eb31de33" providerId="ADAL" clId="{CF784D8E-ED70-1E43-8749-23ECE3E5BA2F}" dt="2022-05-23T00:05:27.352" v="2536" actId="26606"/>
          <ac:picMkLst>
            <pc:docMk/>
            <pc:sldMk cId="3678539393" sldId="263"/>
            <ac:picMk id="33" creationId="{510188A9-F0D9-4FE9-85DC-2179145278CD}"/>
          </ac:picMkLst>
        </pc:picChg>
        <pc:picChg chg="add del">
          <ac:chgData name="David Nye" userId="4a7795f0-e328-4037-a6e8-b9c9eb31de33" providerId="ADAL" clId="{CF784D8E-ED70-1E43-8749-23ECE3E5BA2F}" dt="2022-05-23T00:05:29.422" v="2538" actId="26606"/>
          <ac:picMkLst>
            <pc:docMk/>
            <pc:sldMk cId="3678539393" sldId="263"/>
            <ac:picMk id="43" creationId="{01AF5FBB-9FDC-4D75-9DD6-DAF01ED197A0}"/>
          </ac:picMkLst>
        </pc:picChg>
        <pc:picChg chg="add del">
          <ac:chgData name="David Nye" userId="4a7795f0-e328-4037-a6e8-b9c9eb31de33" providerId="ADAL" clId="{CF784D8E-ED70-1E43-8749-23ECE3E5BA2F}" dt="2022-05-23T00:05:29.422" v="2538" actId="26606"/>
          <ac:picMkLst>
            <pc:docMk/>
            <pc:sldMk cId="3678539393" sldId="263"/>
            <ac:picMk id="44" creationId="{933BBBE6-F4CF-483E-BA74-B51421B4D93F}"/>
          </ac:picMkLst>
        </pc:picChg>
        <pc:picChg chg="add del">
          <ac:chgData name="David Nye" userId="4a7795f0-e328-4037-a6e8-b9c9eb31de33" providerId="ADAL" clId="{CF784D8E-ED70-1E43-8749-23ECE3E5BA2F}" dt="2022-05-23T00:05:29.422" v="2538" actId="26606"/>
          <ac:picMkLst>
            <pc:docMk/>
            <pc:sldMk cId="3678539393" sldId="263"/>
            <ac:picMk id="51" creationId="{868ABA13-B3B3-4E09-854F-270094AA885E}"/>
          </ac:picMkLst>
        </pc:picChg>
        <pc:picChg chg="add del">
          <ac:chgData name="David Nye" userId="4a7795f0-e328-4037-a6e8-b9c9eb31de33" providerId="ADAL" clId="{CF784D8E-ED70-1E43-8749-23ECE3E5BA2F}" dt="2022-05-23T00:05:29.422" v="2538" actId="26606"/>
          <ac:picMkLst>
            <pc:docMk/>
            <pc:sldMk cId="3678539393" sldId="263"/>
            <ac:picMk id="52" creationId="{03CA7029-49D1-4811-9706-47326D65B799}"/>
          </ac:picMkLst>
        </pc:picChg>
        <pc:picChg chg="add del">
          <ac:chgData name="David Nye" userId="4a7795f0-e328-4037-a6e8-b9c9eb31de33" providerId="ADAL" clId="{CF784D8E-ED70-1E43-8749-23ECE3E5BA2F}" dt="2022-05-23T00:05:30.288" v="2540" actId="26606"/>
          <ac:picMkLst>
            <pc:docMk/>
            <pc:sldMk cId="3678539393" sldId="263"/>
            <ac:picMk id="58" creationId="{01AF5FBB-9FDC-4D75-9DD6-DAF01ED197A0}"/>
          </ac:picMkLst>
        </pc:picChg>
        <pc:picChg chg="add del">
          <ac:chgData name="David Nye" userId="4a7795f0-e328-4037-a6e8-b9c9eb31de33" providerId="ADAL" clId="{CF784D8E-ED70-1E43-8749-23ECE3E5BA2F}" dt="2022-05-23T00:05:30.288" v="2540" actId="26606"/>
          <ac:picMkLst>
            <pc:docMk/>
            <pc:sldMk cId="3678539393" sldId="263"/>
            <ac:picMk id="59" creationId="{933BBBE6-F4CF-483E-BA74-B51421B4D93F}"/>
          </ac:picMkLst>
        </pc:picChg>
        <pc:picChg chg="add del">
          <ac:chgData name="David Nye" userId="4a7795f0-e328-4037-a6e8-b9c9eb31de33" providerId="ADAL" clId="{CF784D8E-ED70-1E43-8749-23ECE3E5BA2F}" dt="2022-05-23T00:05:30.288" v="2540" actId="26606"/>
          <ac:picMkLst>
            <pc:docMk/>
            <pc:sldMk cId="3678539393" sldId="263"/>
            <ac:picMk id="66" creationId="{868ABA13-B3B3-4E09-854F-270094AA885E}"/>
          </ac:picMkLst>
        </pc:picChg>
        <pc:picChg chg="add del">
          <ac:chgData name="David Nye" userId="4a7795f0-e328-4037-a6e8-b9c9eb31de33" providerId="ADAL" clId="{CF784D8E-ED70-1E43-8749-23ECE3E5BA2F}" dt="2022-05-23T00:05:30.288" v="2540" actId="26606"/>
          <ac:picMkLst>
            <pc:docMk/>
            <pc:sldMk cId="3678539393" sldId="263"/>
            <ac:picMk id="67" creationId="{03CA7029-49D1-4811-9706-47326D65B799}"/>
          </ac:picMkLst>
        </pc:picChg>
        <pc:picChg chg="add mod">
          <ac:chgData name="David Nye" userId="4a7795f0-e328-4037-a6e8-b9c9eb31de33" providerId="ADAL" clId="{CF784D8E-ED70-1E43-8749-23ECE3E5BA2F}" dt="2022-05-23T01:20:39.317" v="3550"/>
          <ac:picMkLst>
            <pc:docMk/>
            <pc:sldMk cId="3678539393" sldId="263"/>
            <ac:picMk id="72" creationId="{692B2D88-A577-0F22-BFDF-9D5F408A6AED}"/>
          </ac:picMkLst>
        </pc:picChg>
        <pc:picChg chg="add">
          <ac:chgData name="David Nye" userId="4a7795f0-e328-4037-a6e8-b9c9eb31de33" providerId="ADAL" clId="{CF784D8E-ED70-1E43-8749-23ECE3E5BA2F}" dt="2022-05-23T00:05:30.335" v="2541" actId="26606"/>
          <ac:picMkLst>
            <pc:docMk/>
            <pc:sldMk cId="3678539393" sldId="263"/>
            <ac:picMk id="73" creationId="{01AF5FBB-9FDC-4D75-9DD6-DAF01ED197A0}"/>
          </ac:picMkLst>
        </pc:picChg>
        <pc:picChg chg="add">
          <ac:chgData name="David Nye" userId="4a7795f0-e328-4037-a6e8-b9c9eb31de33" providerId="ADAL" clId="{CF784D8E-ED70-1E43-8749-23ECE3E5BA2F}" dt="2022-05-23T00:05:30.335" v="2541" actId="26606"/>
          <ac:picMkLst>
            <pc:docMk/>
            <pc:sldMk cId="3678539393" sldId="263"/>
            <ac:picMk id="74" creationId="{933BBBE6-F4CF-483E-BA74-B51421B4D93F}"/>
          </ac:picMkLst>
        </pc:picChg>
        <pc:picChg chg="add">
          <ac:chgData name="David Nye" userId="4a7795f0-e328-4037-a6e8-b9c9eb31de33" providerId="ADAL" clId="{CF784D8E-ED70-1E43-8749-23ECE3E5BA2F}" dt="2022-05-23T00:05:30.335" v="2541" actId="26606"/>
          <ac:picMkLst>
            <pc:docMk/>
            <pc:sldMk cId="3678539393" sldId="263"/>
            <ac:picMk id="81" creationId="{868ABA13-B3B3-4E09-854F-270094AA885E}"/>
          </ac:picMkLst>
        </pc:picChg>
        <pc:picChg chg="add">
          <ac:chgData name="David Nye" userId="4a7795f0-e328-4037-a6e8-b9c9eb31de33" providerId="ADAL" clId="{CF784D8E-ED70-1E43-8749-23ECE3E5BA2F}" dt="2022-05-23T00:05:30.335" v="2541" actId="26606"/>
          <ac:picMkLst>
            <pc:docMk/>
            <pc:sldMk cId="3678539393" sldId="263"/>
            <ac:picMk id="82" creationId="{03CA7029-49D1-4811-9706-47326D65B799}"/>
          </ac:picMkLst>
        </pc:picChg>
      </pc:sldChg>
      <pc:sldChg chg="addSp modSp mod">
        <pc:chgData name="David Nye" userId="4a7795f0-e328-4037-a6e8-b9c9eb31de33" providerId="ADAL" clId="{CF784D8E-ED70-1E43-8749-23ECE3E5BA2F}" dt="2022-05-23T01:38:56.410" v="3560"/>
        <pc:sldMkLst>
          <pc:docMk/>
          <pc:sldMk cId="3262851921" sldId="264"/>
        </pc:sldMkLst>
        <pc:spChg chg="mod">
          <ac:chgData name="David Nye" userId="4a7795f0-e328-4037-a6e8-b9c9eb31de33" providerId="ADAL" clId="{CF784D8E-ED70-1E43-8749-23ECE3E5BA2F}" dt="2022-05-22T03:58:44.024" v="185" actId="20577"/>
          <ac:spMkLst>
            <pc:docMk/>
            <pc:sldMk cId="3262851921" sldId="264"/>
            <ac:spMk id="2" creationId="{692E0F9C-B2F1-FE59-9EF9-332FD185F5F3}"/>
          </ac:spMkLst>
        </pc:spChg>
        <pc:spChg chg="mod">
          <ac:chgData name="David Nye" userId="4a7795f0-e328-4037-a6e8-b9c9eb31de33" providerId="ADAL" clId="{CF784D8E-ED70-1E43-8749-23ECE3E5BA2F}" dt="2022-05-23T00:31:24.345" v="3535" actId="20577"/>
          <ac:spMkLst>
            <pc:docMk/>
            <pc:sldMk cId="3262851921" sldId="264"/>
            <ac:spMk id="3" creationId="{F5662C67-9C9F-EEC2-AEF6-0DC5A4D77904}"/>
          </ac:spMkLst>
        </pc:spChg>
        <pc:picChg chg="add mod">
          <ac:chgData name="David Nye" userId="4a7795f0-e328-4037-a6e8-b9c9eb31de33" providerId="ADAL" clId="{CF784D8E-ED70-1E43-8749-23ECE3E5BA2F}" dt="2022-05-23T01:20:41.225" v="3551"/>
          <ac:picMkLst>
            <pc:docMk/>
            <pc:sldMk cId="3262851921" sldId="264"/>
            <ac:picMk id="4" creationId="{AF0EE12C-BB6C-95AD-76FB-DD0643446FF1}"/>
          </ac:picMkLst>
        </pc:picChg>
        <pc:picChg chg="add mod">
          <ac:chgData name="David Nye" userId="4a7795f0-e328-4037-a6e8-b9c9eb31de33" providerId="ADAL" clId="{CF784D8E-ED70-1E43-8749-23ECE3E5BA2F}" dt="2022-05-23T01:38:56.410" v="3560"/>
          <ac:picMkLst>
            <pc:docMk/>
            <pc:sldMk cId="3262851921" sldId="264"/>
            <ac:picMk id="5" creationId="{9CD5B783-D3E6-87B9-257A-81D59215DC50}"/>
          </ac:picMkLst>
        </pc:picChg>
      </pc:sldChg>
      <pc:sldChg chg="addSp modSp mod">
        <pc:chgData name="David Nye" userId="4a7795f0-e328-4037-a6e8-b9c9eb31de33" providerId="ADAL" clId="{CF784D8E-ED70-1E43-8749-23ECE3E5BA2F}" dt="2022-05-23T01:38:56.410" v="3560"/>
        <pc:sldMkLst>
          <pc:docMk/>
          <pc:sldMk cId="1661804299" sldId="265"/>
        </pc:sldMkLst>
        <pc:spChg chg="mod">
          <ac:chgData name="David Nye" userId="4a7795f0-e328-4037-a6e8-b9c9eb31de33" providerId="ADAL" clId="{CF784D8E-ED70-1E43-8749-23ECE3E5BA2F}" dt="2022-05-23T00:17:29.711" v="3044" actId="20577"/>
          <ac:spMkLst>
            <pc:docMk/>
            <pc:sldMk cId="1661804299" sldId="265"/>
            <ac:spMk id="2" creationId="{D8222D37-E6B1-965B-6287-B9BE175761FB}"/>
          </ac:spMkLst>
        </pc:spChg>
        <pc:spChg chg="mod">
          <ac:chgData name="David Nye" userId="4a7795f0-e328-4037-a6e8-b9c9eb31de33" providerId="ADAL" clId="{CF784D8E-ED70-1E43-8749-23ECE3E5BA2F}" dt="2022-05-23T00:19:25.387" v="3424" actId="20577"/>
          <ac:spMkLst>
            <pc:docMk/>
            <pc:sldMk cId="1661804299" sldId="265"/>
            <ac:spMk id="3" creationId="{0F1A1E7F-F9C5-FCF8-CBFF-1C11D10E9BD7}"/>
          </ac:spMkLst>
        </pc:spChg>
        <pc:picChg chg="add mod">
          <ac:chgData name="David Nye" userId="4a7795f0-e328-4037-a6e8-b9c9eb31de33" providerId="ADAL" clId="{CF784D8E-ED70-1E43-8749-23ECE3E5BA2F}" dt="2022-05-23T01:20:43.291" v="3552"/>
          <ac:picMkLst>
            <pc:docMk/>
            <pc:sldMk cId="1661804299" sldId="265"/>
            <ac:picMk id="4" creationId="{0AC4B26C-D604-2108-CFC2-A2041F537941}"/>
          </ac:picMkLst>
        </pc:picChg>
        <pc:picChg chg="add mod">
          <ac:chgData name="David Nye" userId="4a7795f0-e328-4037-a6e8-b9c9eb31de33" providerId="ADAL" clId="{CF784D8E-ED70-1E43-8749-23ECE3E5BA2F}" dt="2022-05-23T01:38:56.410" v="3560"/>
          <ac:picMkLst>
            <pc:docMk/>
            <pc:sldMk cId="1661804299" sldId="265"/>
            <ac:picMk id="5" creationId="{8ECB34FF-AB97-D416-9091-F7A4844E7C1B}"/>
          </ac:picMkLst>
        </pc:picChg>
      </pc:sldChg>
      <pc:sldChg chg="addSp delSp modSp mod modTransition modAnim">
        <pc:chgData name="David Nye" userId="4a7795f0-e328-4037-a6e8-b9c9eb31de33" providerId="ADAL" clId="{CF784D8E-ED70-1E43-8749-23ECE3E5BA2F}" dt="2022-05-23T01:33:12.391" v="3558"/>
        <pc:sldMkLst>
          <pc:docMk/>
          <pc:sldMk cId="3154574684" sldId="266"/>
        </pc:sldMkLst>
        <pc:spChg chg="mod">
          <ac:chgData name="David Nye" userId="4a7795f0-e328-4037-a6e8-b9c9eb31de33" providerId="ADAL" clId="{CF784D8E-ED70-1E43-8749-23ECE3E5BA2F}" dt="2022-05-22T22:47:58.620" v="2281" actId="1076"/>
          <ac:spMkLst>
            <pc:docMk/>
            <pc:sldMk cId="3154574684" sldId="266"/>
            <ac:spMk id="2" creationId="{7DE8289A-A358-0FDF-2254-9508139AEF2E}"/>
          </ac:spMkLst>
        </pc:spChg>
        <pc:spChg chg="del mod">
          <ac:chgData name="David Nye" userId="4a7795f0-e328-4037-a6e8-b9c9eb31de33" providerId="ADAL" clId="{CF784D8E-ED70-1E43-8749-23ECE3E5BA2F}" dt="2022-05-22T22:47:44.848" v="2278" actId="478"/>
          <ac:spMkLst>
            <pc:docMk/>
            <pc:sldMk cId="3154574684" sldId="266"/>
            <ac:spMk id="3" creationId="{0F18BBA5-CEE7-952B-81F2-826854DD7C74}"/>
          </ac:spMkLst>
        </pc:spChg>
        <pc:spChg chg="add del mod">
          <ac:chgData name="David Nye" userId="4a7795f0-e328-4037-a6e8-b9c9eb31de33" providerId="ADAL" clId="{CF784D8E-ED70-1E43-8749-23ECE3E5BA2F}" dt="2022-05-22T22:48:17.357" v="2295" actId="21"/>
          <ac:spMkLst>
            <pc:docMk/>
            <pc:sldMk cId="3154574684" sldId="266"/>
            <ac:spMk id="9" creationId="{CA42A847-8AFC-D4E9-7271-EC30EE6A3825}"/>
          </ac:spMkLst>
        </pc:spChg>
        <pc:picChg chg="add del mod">
          <ac:chgData name="David Nye" userId="4a7795f0-e328-4037-a6e8-b9c9eb31de33" providerId="ADAL" clId="{CF784D8E-ED70-1E43-8749-23ECE3E5BA2F}" dt="2022-05-22T22:39:31.195" v="2256" actId="478"/>
          <ac:picMkLst>
            <pc:docMk/>
            <pc:sldMk cId="3154574684" sldId="266"/>
            <ac:picMk id="5" creationId="{0D63BC98-AAE2-1B5A-E3C9-9839AA70EEC2}"/>
          </ac:picMkLst>
        </pc:picChg>
        <pc:picChg chg="add mod">
          <ac:chgData name="David Nye" userId="4a7795f0-e328-4037-a6e8-b9c9eb31de33" providerId="ADAL" clId="{CF784D8E-ED70-1E43-8749-23ECE3E5BA2F}" dt="2022-05-23T00:27:51.216" v="3523" actId="692"/>
          <ac:picMkLst>
            <pc:docMk/>
            <pc:sldMk cId="3154574684" sldId="266"/>
            <ac:picMk id="7" creationId="{603A100E-DEDE-D08A-D98A-2117AD822E52}"/>
          </ac:picMkLst>
        </pc:picChg>
        <pc:picChg chg="add mod">
          <ac:chgData name="David Nye" userId="4a7795f0-e328-4037-a6e8-b9c9eb31de33" providerId="ADAL" clId="{CF784D8E-ED70-1E43-8749-23ECE3E5BA2F}" dt="2022-05-23T01:20:25.810" v="3543" actId="1076"/>
          <ac:picMkLst>
            <pc:docMk/>
            <pc:sldMk cId="3154574684" sldId="266"/>
            <ac:picMk id="10" creationId="{A5444C1A-6480-2188-58CD-27CB6D96A626}"/>
          </ac:picMkLst>
        </pc:picChg>
        <pc:picChg chg="add del mod">
          <ac:chgData name="David Nye" userId="4a7795f0-e328-4037-a6e8-b9c9eb31de33" providerId="ADAL" clId="{CF784D8E-ED70-1E43-8749-23ECE3E5BA2F}" dt="2022-05-23T01:30:34.497" v="3556"/>
          <ac:picMkLst>
            <pc:docMk/>
            <pc:sldMk cId="3154574684" sldId="266"/>
            <ac:picMk id="11" creationId="{2EF6C6F4-943D-3447-B032-F472C2D97457}"/>
          </ac:picMkLst>
        </pc:picChg>
        <pc:picChg chg="add del mod">
          <ac:chgData name="David Nye" userId="4a7795f0-e328-4037-a6e8-b9c9eb31de33" providerId="ADAL" clId="{CF784D8E-ED70-1E43-8749-23ECE3E5BA2F}" dt="2022-05-23T01:30:37.256" v="3557"/>
          <ac:picMkLst>
            <pc:docMk/>
            <pc:sldMk cId="3154574684" sldId="266"/>
            <ac:picMk id="12" creationId="{556C7FF6-118E-E7F0-A022-75142E8F99A6}"/>
          </ac:picMkLst>
        </pc:picChg>
        <pc:picChg chg="add mod">
          <ac:chgData name="David Nye" userId="4a7795f0-e328-4037-a6e8-b9c9eb31de33" providerId="ADAL" clId="{CF784D8E-ED70-1E43-8749-23ECE3E5BA2F}" dt="2022-05-23T01:33:12.391" v="3558"/>
          <ac:picMkLst>
            <pc:docMk/>
            <pc:sldMk cId="3154574684" sldId="266"/>
            <ac:picMk id="13" creationId="{99CA4651-F8F6-933D-F5B6-7AE44305A3B4}"/>
          </ac:picMkLst>
        </pc:picChg>
      </pc:sldChg>
      <pc:sldChg chg="addSp delSp modSp new mod modTransition modAnim">
        <pc:chgData name="David Nye" userId="4a7795f0-e328-4037-a6e8-b9c9eb31de33" providerId="ADAL" clId="{CF784D8E-ED70-1E43-8749-23ECE3E5BA2F}" dt="2022-05-23T01:52:48.198" v="3568"/>
        <pc:sldMkLst>
          <pc:docMk/>
          <pc:sldMk cId="137229792" sldId="267"/>
        </pc:sldMkLst>
        <pc:spChg chg="mod">
          <ac:chgData name="David Nye" userId="4a7795f0-e328-4037-a6e8-b9c9eb31de33" providerId="ADAL" clId="{CF784D8E-ED70-1E43-8749-23ECE3E5BA2F}" dt="2022-05-22T03:59:13.584" v="220" actId="20577"/>
          <ac:spMkLst>
            <pc:docMk/>
            <pc:sldMk cId="137229792" sldId="267"/>
            <ac:spMk id="2" creationId="{4A89CA37-41D3-B32C-8940-E70E602B08CC}"/>
          </ac:spMkLst>
        </pc:spChg>
        <pc:spChg chg="mod">
          <ac:chgData name="David Nye" userId="4a7795f0-e328-4037-a6e8-b9c9eb31de33" providerId="ADAL" clId="{CF784D8E-ED70-1E43-8749-23ECE3E5BA2F}" dt="2022-05-23T00:19:56.862" v="3475" actId="27636"/>
          <ac:spMkLst>
            <pc:docMk/>
            <pc:sldMk cId="137229792" sldId="267"/>
            <ac:spMk id="3" creationId="{B23E98C0-2D53-512A-8846-597E0013BE9F}"/>
          </ac:spMkLst>
        </pc:spChg>
        <pc:picChg chg="add mod">
          <ac:chgData name="David Nye" userId="4a7795f0-e328-4037-a6e8-b9c9eb31de33" providerId="ADAL" clId="{CF784D8E-ED70-1E43-8749-23ECE3E5BA2F}" dt="2022-05-23T01:20:45.001" v="3553"/>
          <ac:picMkLst>
            <pc:docMk/>
            <pc:sldMk cId="137229792" sldId="267"/>
            <ac:picMk id="4" creationId="{B90153A3-BB59-AB67-E495-8D4A84C65577}"/>
          </ac:picMkLst>
        </pc:picChg>
        <pc:picChg chg="add del mod">
          <ac:chgData name="David Nye" userId="4a7795f0-e328-4037-a6e8-b9c9eb31de33" providerId="ADAL" clId="{CF784D8E-ED70-1E43-8749-23ECE3E5BA2F}" dt="2022-05-23T01:52:33.765" v="3567"/>
          <ac:picMkLst>
            <pc:docMk/>
            <pc:sldMk cId="137229792" sldId="267"/>
            <ac:picMk id="5" creationId="{A2DCA279-AB20-BC41-0798-D7330C25E81B}"/>
          </ac:picMkLst>
        </pc:picChg>
        <pc:picChg chg="add mod">
          <ac:chgData name="David Nye" userId="4a7795f0-e328-4037-a6e8-b9c9eb31de33" providerId="ADAL" clId="{CF784D8E-ED70-1E43-8749-23ECE3E5BA2F}" dt="2022-05-23T01:52:48.198" v="3568"/>
          <ac:picMkLst>
            <pc:docMk/>
            <pc:sldMk cId="137229792" sldId="267"/>
            <ac:picMk id="6" creationId="{74C629FC-88E1-ACDC-171A-9D609FC2C93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3F2886-D284-E443-85BC-6AB6A157443A}" type="doc">
      <dgm:prSet loTypeId="urn:microsoft.com/office/officeart/2005/8/layout/pyramid3" loCatId="" qsTypeId="urn:microsoft.com/office/officeart/2005/8/quickstyle/simple1" qsCatId="simple" csTypeId="urn:microsoft.com/office/officeart/2005/8/colors/accent1_2" csCatId="accent1" phldr="1"/>
      <dgm:spPr/>
      <dgm:t>
        <a:bodyPr/>
        <a:lstStyle/>
        <a:p>
          <a:endParaRPr lang="en-US"/>
        </a:p>
      </dgm:t>
    </dgm:pt>
    <dgm:pt modelId="{7AA94B0C-7201-CC45-A818-5E490B677C91}">
      <dgm:prSet/>
      <dgm:spPr/>
      <dgm:t>
        <a:bodyPr/>
        <a:lstStyle/>
        <a:p>
          <a:r>
            <a:rPr lang="en-US" dirty="0"/>
            <a:t>Partnered content and media appearances</a:t>
          </a:r>
        </a:p>
      </dgm:t>
    </dgm:pt>
    <dgm:pt modelId="{2D7246FA-AB25-3D45-A709-64C3513A873A}" type="parTrans" cxnId="{11381625-0291-5145-91D5-C8A7E00039B8}">
      <dgm:prSet/>
      <dgm:spPr/>
      <dgm:t>
        <a:bodyPr/>
        <a:lstStyle/>
        <a:p>
          <a:endParaRPr lang="en-US"/>
        </a:p>
      </dgm:t>
    </dgm:pt>
    <dgm:pt modelId="{D4E86F4B-DD40-1248-A6E5-8C81FF387C38}" type="sibTrans" cxnId="{11381625-0291-5145-91D5-C8A7E00039B8}">
      <dgm:prSet/>
      <dgm:spPr/>
      <dgm:t>
        <a:bodyPr/>
        <a:lstStyle/>
        <a:p>
          <a:endParaRPr lang="en-US"/>
        </a:p>
      </dgm:t>
    </dgm:pt>
    <dgm:pt modelId="{F0F4F232-6B2B-4744-B47D-265CF8406E25}">
      <dgm:prSet/>
      <dgm:spPr/>
      <dgm:t>
        <a:bodyPr/>
        <a:lstStyle/>
        <a:p>
          <a:r>
            <a:rPr lang="en-US"/>
            <a:t>Social Media</a:t>
          </a:r>
        </a:p>
      </dgm:t>
    </dgm:pt>
    <dgm:pt modelId="{F262C102-1B93-374A-96D4-41C01C8AECBE}" type="parTrans" cxnId="{CE5B842F-D701-9D4A-856E-3B7750F0F4E3}">
      <dgm:prSet/>
      <dgm:spPr/>
      <dgm:t>
        <a:bodyPr/>
        <a:lstStyle/>
        <a:p>
          <a:endParaRPr lang="en-US"/>
        </a:p>
      </dgm:t>
    </dgm:pt>
    <dgm:pt modelId="{3CA356A4-9900-AC4B-A76A-3F08C39AABEF}" type="sibTrans" cxnId="{CE5B842F-D701-9D4A-856E-3B7750F0F4E3}">
      <dgm:prSet/>
      <dgm:spPr/>
      <dgm:t>
        <a:bodyPr/>
        <a:lstStyle/>
        <a:p>
          <a:endParaRPr lang="en-US"/>
        </a:p>
      </dgm:t>
    </dgm:pt>
    <dgm:pt modelId="{3C491F1A-882D-9E4F-AD30-AFCB112553F3}">
      <dgm:prSet/>
      <dgm:spPr/>
      <dgm:t>
        <a:bodyPr/>
        <a:lstStyle/>
        <a:p>
          <a:r>
            <a:rPr lang="en-US"/>
            <a:t>Podcasts and YouTube</a:t>
          </a:r>
        </a:p>
      </dgm:t>
    </dgm:pt>
    <dgm:pt modelId="{076944CC-CF69-C74E-93C6-9943E85DB980}" type="parTrans" cxnId="{8B76EBD9-0B96-C54A-8C7B-8B9172F2C3B3}">
      <dgm:prSet/>
      <dgm:spPr/>
      <dgm:t>
        <a:bodyPr/>
        <a:lstStyle/>
        <a:p>
          <a:endParaRPr lang="en-US"/>
        </a:p>
      </dgm:t>
    </dgm:pt>
    <dgm:pt modelId="{EB5822D3-DC5F-9841-B90E-7B4157C95A68}" type="sibTrans" cxnId="{8B76EBD9-0B96-C54A-8C7B-8B9172F2C3B3}">
      <dgm:prSet/>
      <dgm:spPr/>
      <dgm:t>
        <a:bodyPr/>
        <a:lstStyle/>
        <a:p>
          <a:endParaRPr lang="en-US"/>
        </a:p>
      </dgm:t>
    </dgm:pt>
    <dgm:pt modelId="{1BF232BB-90FA-6940-BF9E-8A1C85DFFEC7}">
      <dgm:prSet/>
      <dgm:spPr/>
      <dgm:t>
        <a:bodyPr/>
        <a:lstStyle/>
        <a:p>
          <a:r>
            <a:rPr lang="en-US"/>
            <a:t>Website</a:t>
          </a:r>
        </a:p>
      </dgm:t>
    </dgm:pt>
    <dgm:pt modelId="{3D51EE61-930E-9B49-9157-02F24A0DEC20}" type="parTrans" cxnId="{E6B85490-47B7-5E41-83C9-B85AD78063F8}">
      <dgm:prSet/>
      <dgm:spPr/>
      <dgm:t>
        <a:bodyPr/>
        <a:lstStyle/>
        <a:p>
          <a:endParaRPr lang="en-US"/>
        </a:p>
      </dgm:t>
    </dgm:pt>
    <dgm:pt modelId="{FA71742D-5E9A-EC45-A4EC-17243D3BAAEE}" type="sibTrans" cxnId="{E6B85490-47B7-5E41-83C9-B85AD78063F8}">
      <dgm:prSet/>
      <dgm:spPr/>
      <dgm:t>
        <a:bodyPr/>
        <a:lstStyle/>
        <a:p>
          <a:endParaRPr lang="en-US"/>
        </a:p>
      </dgm:t>
    </dgm:pt>
    <dgm:pt modelId="{D6771541-55A6-F64D-BF2D-9CA24D67A718}">
      <dgm:prSet/>
      <dgm:spPr/>
      <dgm:t>
        <a:bodyPr/>
        <a:lstStyle/>
        <a:p>
          <a:r>
            <a:rPr lang="en-US" dirty="0"/>
            <a:t>E-Mail Newsletter</a:t>
          </a:r>
        </a:p>
      </dgm:t>
    </dgm:pt>
    <dgm:pt modelId="{CA9A5250-8176-8144-AAB6-7ED12B600828}" type="parTrans" cxnId="{A80C16DF-9E2C-8B40-9B88-D51212B66846}">
      <dgm:prSet/>
      <dgm:spPr/>
      <dgm:t>
        <a:bodyPr/>
        <a:lstStyle/>
        <a:p>
          <a:endParaRPr lang="en-US"/>
        </a:p>
      </dgm:t>
    </dgm:pt>
    <dgm:pt modelId="{B3E619EA-7C4F-2745-91A6-9B4FBFCE6923}" type="sibTrans" cxnId="{A80C16DF-9E2C-8B40-9B88-D51212B66846}">
      <dgm:prSet/>
      <dgm:spPr/>
      <dgm:t>
        <a:bodyPr/>
        <a:lstStyle/>
        <a:p>
          <a:endParaRPr lang="en-US"/>
        </a:p>
      </dgm:t>
    </dgm:pt>
    <dgm:pt modelId="{F3D26A0D-BD2B-5547-8C6A-8AF78966122A}">
      <dgm:prSet/>
      <dgm:spPr/>
      <dgm:t>
        <a:bodyPr/>
        <a:lstStyle/>
        <a:p>
          <a:r>
            <a:rPr lang="en-US" dirty="0"/>
            <a:t>Twitch</a:t>
          </a:r>
        </a:p>
      </dgm:t>
    </dgm:pt>
    <dgm:pt modelId="{DB524440-7F19-5B47-99FC-A7AE1064FCFA}" type="parTrans" cxnId="{E08C6DF9-1E25-5C43-8BF5-5DCB1A5086ED}">
      <dgm:prSet/>
      <dgm:spPr/>
      <dgm:t>
        <a:bodyPr/>
        <a:lstStyle/>
        <a:p>
          <a:endParaRPr lang="en-US"/>
        </a:p>
      </dgm:t>
    </dgm:pt>
    <dgm:pt modelId="{0391433D-768C-4041-B5B0-641C876524EB}" type="sibTrans" cxnId="{E08C6DF9-1E25-5C43-8BF5-5DCB1A5086ED}">
      <dgm:prSet/>
      <dgm:spPr/>
      <dgm:t>
        <a:bodyPr/>
        <a:lstStyle/>
        <a:p>
          <a:endParaRPr lang="en-US"/>
        </a:p>
      </dgm:t>
    </dgm:pt>
    <dgm:pt modelId="{FFD825CA-7A57-E54C-B58D-E3DC65AE5BA2}" type="pres">
      <dgm:prSet presAssocID="{243F2886-D284-E443-85BC-6AB6A157443A}" presName="Name0" presStyleCnt="0">
        <dgm:presLayoutVars>
          <dgm:dir/>
          <dgm:animLvl val="lvl"/>
          <dgm:resizeHandles val="exact"/>
        </dgm:presLayoutVars>
      </dgm:prSet>
      <dgm:spPr/>
    </dgm:pt>
    <dgm:pt modelId="{EE6FD3BA-8086-3746-A815-A5CC3453D167}" type="pres">
      <dgm:prSet presAssocID="{7AA94B0C-7201-CC45-A818-5E490B677C91}" presName="Name8" presStyleCnt="0"/>
      <dgm:spPr/>
    </dgm:pt>
    <dgm:pt modelId="{EFD94F20-B185-824E-99B6-5B3CE62B08AC}" type="pres">
      <dgm:prSet presAssocID="{7AA94B0C-7201-CC45-A818-5E490B677C91}" presName="level" presStyleLbl="node1" presStyleIdx="0" presStyleCnt="6">
        <dgm:presLayoutVars>
          <dgm:chMax val="1"/>
          <dgm:bulletEnabled val="1"/>
        </dgm:presLayoutVars>
      </dgm:prSet>
      <dgm:spPr/>
    </dgm:pt>
    <dgm:pt modelId="{5FC7AA8D-BFFB-7D4A-9959-C73F8F6B6F66}" type="pres">
      <dgm:prSet presAssocID="{7AA94B0C-7201-CC45-A818-5E490B677C91}" presName="levelTx" presStyleLbl="revTx" presStyleIdx="0" presStyleCnt="0">
        <dgm:presLayoutVars>
          <dgm:chMax val="1"/>
          <dgm:bulletEnabled val="1"/>
        </dgm:presLayoutVars>
      </dgm:prSet>
      <dgm:spPr/>
    </dgm:pt>
    <dgm:pt modelId="{F7EC45D0-FCB2-1C46-A9BE-8F995EBFFCE2}" type="pres">
      <dgm:prSet presAssocID="{F0F4F232-6B2B-4744-B47D-265CF8406E25}" presName="Name8" presStyleCnt="0"/>
      <dgm:spPr/>
    </dgm:pt>
    <dgm:pt modelId="{E6C3D895-E983-C641-AF1A-41F1C7332BD1}" type="pres">
      <dgm:prSet presAssocID="{F0F4F232-6B2B-4744-B47D-265CF8406E25}" presName="level" presStyleLbl="node1" presStyleIdx="1" presStyleCnt="6">
        <dgm:presLayoutVars>
          <dgm:chMax val="1"/>
          <dgm:bulletEnabled val="1"/>
        </dgm:presLayoutVars>
      </dgm:prSet>
      <dgm:spPr/>
    </dgm:pt>
    <dgm:pt modelId="{D3FE695C-4612-7948-8D89-D6F0A0EAD5F5}" type="pres">
      <dgm:prSet presAssocID="{F0F4F232-6B2B-4744-B47D-265CF8406E25}" presName="levelTx" presStyleLbl="revTx" presStyleIdx="0" presStyleCnt="0">
        <dgm:presLayoutVars>
          <dgm:chMax val="1"/>
          <dgm:bulletEnabled val="1"/>
        </dgm:presLayoutVars>
      </dgm:prSet>
      <dgm:spPr/>
    </dgm:pt>
    <dgm:pt modelId="{B87EAF88-F577-3945-B540-6D7E016A9DDB}" type="pres">
      <dgm:prSet presAssocID="{3C491F1A-882D-9E4F-AD30-AFCB112553F3}" presName="Name8" presStyleCnt="0"/>
      <dgm:spPr/>
    </dgm:pt>
    <dgm:pt modelId="{33038F9F-D6AF-724A-852C-108C89392465}" type="pres">
      <dgm:prSet presAssocID="{3C491F1A-882D-9E4F-AD30-AFCB112553F3}" presName="level" presStyleLbl="node1" presStyleIdx="2" presStyleCnt="6">
        <dgm:presLayoutVars>
          <dgm:chMax val="1"/>
          <dgm:bulletEnabled val="1"/>
        </dgm:presLayoutVars>
      </dgm:prSet>
      <dgm:spPr/>
    </dgm:pt>
    <dgm:pt modelId="{749F6076-A3EE-0840-8659-9FF9E80C9141}" type="pres">
      <dgm:prSet presAssocID="{3C491F1A-882D-9E4F-AD30-AFCB112553F3}" presName="levelTx" presStyleLbl="revTx" presStyleIdx="0" presStyleCnt="0">
        <dgm:presLayoutVars>
          <dgm:chMax val="1"/>
          <dgm:bulletEnabled val="1"/>
        </dgm:presLayoutVars>
      </dgm:prSet>
      <dgm:spPr/>
    </dgm:pt>
    <dgm:pt modelId="{87A21F0C-E526-F648-8393-0608E64FF0D0}" type="pres">
      <dgm:prSet presAssocID="{1BF232BB-90FA-6940-BF9E-8A1C85DFFEC7}" presName="Name8" presStyleCnt="0"/>
      <dgm:spPr/>
    </dgm:pt>
    <dgm:pt modelId="{6B23575D-30B9-F843-86A3-8D832BF9C208}" type="pres">
      <dgm:prSet presAssocID="{1BF232BB-90FA-6940-BF9E-8A1C85DFFEC7}" presName="level" presStyleLbl="node1" presStyleIdx="3" presStyleCnt="6">
        <dgm:presLayoutVars>
          <dgm:chMax val="1"/>
          <dgm:bulletEnabled val="1"/>
        </dgm:presLayoutVars>
      </dgm:prSet>
      <dgm:spPr/>
    </dgm:pt>
    <dgm:pt modelId="{A4B0FE71-5EA7-6648-84BC-58C38FBFA821}" type="pres">
      <dgm:prSet presAssocID="{1BF232BB-90FA-6940-BF9E-8A1C85DFFEC7}" presName="levelTx" presStyleLbl="revTx" presStyleIdx="0" presStyleCnt="0">
        <dgm:presLayoutVars>
          <dgm:chMax val="1"/>
          <dgm:bulletEnabled val="1"/>
        </dgm:presLayoutVars>
      </dgm:prSet>
      <dgm:spPr/>
    </dgm:pt>
    <dgm:pt modelId="{50B9877D-1442-164B-94A3-7C6AC79BE442}" type="pres">
      <dgm:prSet presAssocID="{D6771541-55A6-F64D-BF2D-9CA24D67A718}" presName="Name8" presStyleCnt="0"/>
      <dgm:spPr/>
    </dgm:pt>
    <dgm:pt modelId="{0F0ADE0D-0DEB-C64C-AA95-F2C7A4312E61}" type="pres">
      <dgm:prSet presAssocID="{D6771541-55A6-F64D-BF2D-9CA24D67A718}" presName="level" presStyleLbl="node1" presStyleIdx="4" presStyleCnt="6">
        <dgm:presLayoutVars>
          <dgm:chMax val="1"/>
          <dgm:bulletEnabled val="1"/>
        </dgm:presLayoutVars>
      </dgm:prSet>
      <dgm:spPr/>
    </dgm:pt>
    <dgm:pt modelId="{6E2865B6-15A5-1843-9F9A-D214316AE27E}" type="pres">
      <dgm:prSet presAssocID="{D6771541-55A6-F64D-BF2D-9CA24D67A718}" presName="levelTx" presStyleLbl="revTx" presStyleIdx="0" presStyleCnt="0">
        <dgm:presLayoutVars>
          <dgm:chMax val="1"/>
          <dgm:bulletEnabled val="1"/>
        </dgm:presLayoutVars>
      </dgm:prSet>
      <dgm:spPr/>
    </dgm:pt>
    <dgm:pt modelId="{F86C58BC-6295-1247-9502-8D95C56F478B}" type="pres">
      <dgm:prSet presAssocID="{F3D26A0D-BD2B-5547-8C6A-8AF78966122A}" presName="Name8" presStyleCnt="0"/>
      <dgm:spPr/>
    </dgm:pt>
    <dgm:pt modelId="{195A8BE9-D8E1-A24F-BEB7-32E498194C86}" type="pres">
      <dgm:prSet presAssocID="{F3D26A0D-BD2B-5547-8C6A-8AF78966122A}" presName="level" presStyleLbl="node1" presStyleIdx="5" presStyleCnt="6">
        <dgm:presLayoutVars>
          <dgm:chMax val="1"/>
          <dgm:bulletEnabled val="1"/>
        </dgm:presLayoutVars>
      </dgm:prSet>
      <dgm:spPr/>
    </dgm:pt>
    <dgm:pt modelId="{508C186B-EDFF-084A-9737-F656F5388EC2}" type="pres">
      <dgm:prSet presAssocID="{F3D26A0D-BD2B-5547-8C6A-8AF78966122A}" presName="levelTx" presStyleLbl="revTx" presStyleIdx="0" presStyleCnt="0">
        <dgm:presLayoutVars>
          <dgm:chMax val="1"/>
          <dgm:bulletEnabled val="1"/>
        </dgm:presLayoutVars>
      </dgm:prSet>
      <dgm:spPr/>
    </dgm:pt>
  </dgm:ptLst>
  <dgm:cxnLst>
    <dgm:cxn modelId="{4C70B600-A984-3347-A0A6-2485F4A36B70}" type="presOf" srcId="{243F2886-D284-E443-85BC-6AB6A157443A}" destId="{FFD825CA-7A57-E54C-B58D-E3DC65AE5BA2}" srcOrd="0" destOrd="0" presId="urn:microsoft.com/office/officeart/2005/8/layout/pyramid3"/>
    <dgm:cxn modelId="{11381625-0291-5145-91D5-C8A7E00039B8}" srcId="{243F2886-D284-E443-85BC-6AB6A157443A}" destId="{7AA94B0C-7201-CC45-A818-5E490B677C91}" srcOrd="0" destOrd="0" parTransId="{2D7246FA-AB25-3D45-A709-64C3513A873A}" sibTransId="{D4E86F4B-DD40-1248-A6E5-8C81FF387C38}"/>
    <dgm:cxn modelId="{CE5B842F-D701-9D4A-856E-3B7750F0F4E3}" srcId="{243F2886-D284-E443-85BC-6AB6A157443A}" destId="{F0F4F232-6B2B-4744-B47D-265CF8406E25}" srcOrd="1" destOrd="0" parTransId="{F262C102-1B93-374A-96D4-41C01C8AECBE}" sibTransId="{3CA356A4-9900-AC4B-A76A-3F08C39AABEF}"/>
    <dgm:cxn modelId="{318A183C-5988-DF48-90C9-F2224588257F}" type="presOf" srcId="{F0F4F232-6B2B-4744-B47D-265CF8406E25}" destId="{E6C3D895-E983-C641-AF1A-41F1C7332BD1}" srcOrd="0" destOrd="0" presId="urn:microsoft.com/office/officeart/2005/8/layout/pyramid3"/>
    <dgm:cxn modelId="{0554D06B-614A-DF4A-94A3-73E08544447F}" type="presOf" srcId="{F0F4F232-6B2B-4744-B47D-265CF8406E25}" destId="{D3FE695C-4612-7948-8D89-D6F0A0EAD5F5}" srcOrd="1" destOrd="0" presId="urn:microsoft.com/office/officeart/2005/8/layout/pyramid3"/>
    <dgm:cxn modelId="{E6B85490-47B7-5E41-83C9-B85AD78063F8}" srcId="{243F2886-D284-E443-85BC-6AB6A157443A}" destId="{1BF232BB-90FA-6940-BF9E-8A1C85DFFEC7}" srcOrd="3" destOrd="0" parTransId="{3D51EE61-930E-9B49-9157-02F24A0DEC20}" sibTransId="{FA71742D-5E9A-EC45-A4EC-17243D3BAAEE}"/>
    <dgm:cxn modelId="{7E86B4AA-8D0F-7541-9350-84E3B9441FEF}" type="presOf" srcId="{7AA94B0C-7201-CC45-A818-5E490B677C91}" destId="{5FC7AA8D-BFFB-7D4A-9959-C73F8F6B6F66}" srcOrd="1" destOrd="0" presId="urn:microsoft.com/office/officeart/2005/8/layout/pyramid3"/>
    <dgm:cxn modelId="{83A96CB6-8549-DF4C-BAEC-11036E03978D}" type="presOf" srcId="{D6771541-55A6-F64D-BF2D-9CA24D67A718}" destId="{6E2865B6-15A5-1843-9F9A-D214316AE27E}" srcOrd="1" destOrd="0" presId="urn:microsoft.com/office/officeart/2005/8/layout/pyramid3"/>
    <dgm:cxn modelId="{1F3ACBB7-24C7-9B44-8229-C2C4AFAAEC7C}" type="presOf" srcId="{D6771541-55A6-F64D-BF2D-9CA24D67A718}" destId="{0F0ADE0D-0DEB-C64C-AA95-F2C7A4312E61}" srcOrd="0" destOrd="0" presId="urn:microsoft.com/office/officeart/2005/8/layout/pyramid3"/>
    <dgm:cxn modelId="{A1B543C8-0C2B-1545-B655-D98042148FFE}" type="presOf" srcId="{3C491F1A-882D-9E4F-AD30-AFCB112553F3}" destId="{749F6076-A3EE-0840-8659-9FF9E80C9141}" srcOrd="1" destOrd="0" presId="urn:microsoft.com/office/officeart/2005/8/layout/pyramid3"/>
    <dgm:cxn modelId="{E25949C8-F617-B74F-B315-B2C95F27455E}" type="presOf" srcId="{3C491F1A-882D-9E4F-AD30-AFCB112553F3}" destId="{33038F9F-D6AF-724A-852C-108C89392465}" srcOrd="0" destOrd="0" presId="urn:microsoft.com/office/officeart/2005/8/layout/pyramid3"/>
    <dgm:cxn modelId="{CAEC9BCD-7FBB-004A-AAC2-F6BBDA5220B2}" type="presOf" srcId="{1BF232BB-90FA-6940-BF9E-8A1C85DFFEC7}" destId="{A4B0FE71-5EA7-6648-84BC-58C38FBFA821}" srcOrd="1" destOrd="0" presId="urn:microsoft.com/office/officeart/2005/8/layout/pyramid3"/>
    <dgm:cxn modelId="{8B76EBD9-0B96-C54A-8C7B-8B9172F2C3B3}" srcId="{243F2886-D284-E443-85BC-6AB6A157443A}" destId="{3C491F1A-882D-9E4F-AD30-AFCB112553F3}" srcOrd="2" destOrd="0" parTransId="{076944CC-CF69-C74E-93C6-9943E85DB980}" sibTransId="{EB5822D3-DC5F-9841-B90E-7B4157C95A68}"/>
    <dgm:cxn modelId="{A80C16DF-9E2C-8B40-9B88-D51212B66846}" srcId="{243F2886-D284-E443-85BC-6AB6A157443A}" destId="{D6771541-55A6-F64D-BF2D-9CA24D67A718}" srcOrd="4" destOrd="0" parTransId="{CA9A5250-8176-8144-AAB6-7ED12B600828}" sibTransId="{B3E619EA-7C4F-2745-91A6-9B4FBFCE6923}"/>
    <dgm:cxn modelId="{853B13E1-8FBD-6240-ABC5-DD9826886EEC}" type="presOf" srcId="{F3D26A0D-BD2B-5547-8C6A-8AF78966122A}" destId="{195A8BE9-D8E1-A24F-BEB7-32E498194C86}" srcOrd="0" destOrd="0" presId="urn:microsoft.com/office/officeart/2005/8/layout/pyramid3"/>
    <dgm:cxn modelId="{3F049CE2-B0AE-B84E-8E56-060EBBD3253B}" type="presOf" srcId="{F3D26A0D-BD2B-5547-8C6A-8AF78966122A}" destId="{508C186B-EDFF-084A-9737-F656F5388EC2}" srcOrd="1" destOrd="0" presId="urn:microsoft.com/office/officeart/2005/8/layout/pyramid3"/>
    <dgm:cxn modelId="{9A384DE5-7F9F-A64F-8F64-94EEE125B0AE}" type="presOf" srcId="{7AA94B0C-7201-CC45-A818-5E490B677C91}" destId="{EFD94F20-B185-824E-99B6-5B3CE62B08AC}" srcOrd="0" destOrd="0" presId="urn:microsoft.com/office/officeart/2005/8/layout/pyramid3"/>
    <dgm:cxn modelId="{C223FFED-41CA-3F43-A23F-D69FB83642AF}" type="presOf" srcId="{1BF232BB-90FA-6940-BF9E-8A1C85DFFEC7}" destId="{6B23575D-30B9-F843-86A3-8D832BF9C208}" srcOrd="0" destOrd="0" presId="urn:microsoft.com/office/officeart/2005/8/layout/pyramid3"/>
    <dgm:cxn modelId="{E08C6DF9-1E25-5C43-8BF5-5DCB1A5086ED}" srcId="{243F2886-D284-E443-85BC-6AB6A157443A}" destId="{F3D26A0D-BD2B-5547-8C6A-8AF78966122A}" srcOrd="5" destOrd="0" parTransId="{DB524440-7F19-5B47-99FC-A7AE1064FCFA}" sibTransId="{0391433D-768C-4041-B5B0-641C876524EB}"/>
    <dgm:cxn modelId="{A49AD01B-5901-CF41-B645-4FCA3873DD6F}" type="presParOf" srcId="{FFD825CA-7A57-E54C-B58D-E3DC65AE5BA2}" destId="{EE6FD3BA-8086-3746-A815-A5CC3453D167}" srcOrd="0" destOrd="0" presId="urn:microsoft.com/office/officeart/2005/8/layout/pyramid3"/>
    <dgm:cxn modelId="{8D6A5F58-46A9-2C4D-9574-0D006B67FDA5}" type="presParOf" srcId="{EE6FD3BA-8086-3746-A815-A5CC3453D167}" destId="{EFD94F20-B185-824E-99B6-5B3CE62B08AC}" srcOrd="0" destOrd="0" presId="urn:microsoft.com/office/officeart/2005/8/layout/pyramid3"/>
    <dgm:cxn modelId="{7BD7D6B7-EEB0-0341-8413-490B91BF0EA4}" type="presParOf" srcId="{EE6FD3BA-8086-3746-A815-A5CC3453D167}" destId="{5FC7AA8D-BFFB-7D4A-9959-C73F8F6B6F66}" srcOrd="1" destOrd="0" presId="urn:microsoft.com/office/officeart/2005/8/layout/pyramid3"/>
    <dgm:cxn modelId="{532462D1-0BC4-9A4E-81F5-91363F5CAB77}" type="presParOf" srcId="{FFD825CA-7A57-E54C-B58D-E3DC65AE5BA2}" destId="{F7EC45D0-FCB2-1C46-A9BE-8F995EBFFCE2}" srcOrd="1" destOrd="0" presId="urn:microsoft.com/office/officeart/2005/8/layout/pyramid3"/>
    <dgm:cxn modelId="{74023EE6-13BD-0B46-BD56-BB79A30D216C}" type="presParOf" srcId="{F7EC45D0-FCB2-1C46-A9BE-8F995EBFFCE2}" destId="{E6C3D895-E983-C641-AF1A-41F1C7332BD1}" srcOrd="0" destOrd="0" presId="urn:microsoft.com/office/officeart/2005/8/layout/pyramid3"/>
    <dgm:cxn modelId="{B2A08E20-61A5-ED40-A3F3-F51344E54C3E}" type="presParOf" srcId="{F7EC45D0-FCB2-1C46-A9BE-8F995EBFFCE2}" destId="{D3FE695C-4612-7948-8D89-D6F0A0EAD5F5}" srcOrd="1" destOrd="0" presId="urn:microsoft.com/office/officeart/2005/8/layout/pyramid3"/>
    <dgm:cxn modelId="{3E17192F-BDC7-4641-AE6A-F44008F761C2}" type="presParOf" srcId="{FFD825CA-7A57-E54C-B58D-E3DC65AE5BA2}" destId="{B87EAF88-F577-3945-B540-6D7E016A9DDB}" srcOrd="2" destOrd="0" presId="urn:microsoft.com/office/officeart/2005/8/layout/pyramid3"/>
    <dgm:cxn modelId="{129A8837-298D-8146-BF1A-295A4ACE7B2E}" type="presParOf" srcId="{B87EAF88-F577-3945-B540-6D7E016A9DDB}" destId="{33038F9F-D6AF-724A-852C-108C89392465}" srcOrd="0" destOrd="0" presId="urn:microsoft.com/office/officeart/2005/8/layout/pyramid3"/>
    <dgm:cxn modelId="{EB87AD08-E249-074E-AC5F-AF18B524B25E}" type="presParOf" srcId="{B87EAF88-F577-3945-B540-6D7E016A9DDB}" destId="{749F6076-A3EE-0840-8659-9FF9E80C9141}" srcOrd="1" destOrd="0" presId="urn:microsoft.com/office/officeart/2005/8/layout/pyramid3"/>
    <dgm:cxn modelId="{C23AE3FF-F0A3-3A4C-B767-26AAD0960BCB}" type="presParOf" srcId="{FFD825CA-7A57-E54C-B58D-E3DC65AE5BA2}" destId="{87A21F0C-E526-F648-8393-0608E64FF0D0}" srcOrd="3" destOrd="0" presId="urn:microsoft.com/office/officeart/2005/8/layout/pyramid3"/>
    <dgm:cxn modelId="{C137F7B9-1AD5-9B4A-BC0C-18EF5318D830}" type="presParOf" srcId="{87A21F0C-E526-F648-8393-0608E64FF0D0}" destId="{6B23575D-30B9-F843-86A3-8D832BF9C208}" srcOrd="0" destOrd="0" presId="urn:microsoft.com/office/officeart/2005/8/layout/pyramid3"/>
    <dgm:cxn modelId="{D67256CE-2561-B048-B42D-06B749BFE914}" type="presParOf" srcId="{87A21F0C-E526-F648-8393-0608E64FF0D0}" destId="{A4B0FE71-5EA7-6648-84BC-58C38FBFA821}" srcOrd="1" destOrd="0" presId="urn:microsoft.com/office/officeart/2005/8/layout/pyramid3"/>
    <dgm:cxn modelId="{D88076C8-CAE8-0F49-A28B-2105D0FF1566}" type="presParOf" srcId="{FFD825CA-7A57-E54C-B58D-E3DC65AE5BA2}" destId="{50B9877D-1442-164B-94A3-7C6AC79BE442}" srcOrd="4" destOrd="0" presId="urn:microsoft.com/office/officeart/2005/8/layout/pyramid3"/>
    <dgm:cxn modelId="{9BD7596A-6392-BF4D-9E9B-5508AC78BACC}" type="presParOf" srcId="{50B9877D-1442-164B-94A3-7C6AC79BE442}" destId="{0F0ADE0D-0DEB-C64C-AA95-F2C7A4312E61}" srcOrd="0" destOrd="0" presId="urn:microsoft.com/office/officeart/2005/8/layout/pyramid3"/>
    <dgm:cxn modelId="{D6FE977D-BE32-9E47-B50A-7A88542895AE}" type="presParOf" srcId="{50B9877D-1442-164B-94A3-7C6AC79BE442}" destId="{6E2865B6-15A5-1843-9F9A-D214316AE27E}" srcOrd="1" destOrd="0" presId="urn:microsoft.com/office/officeart/2005/8/layout/pyramid3"/>
    <dgm:cxn modelId="{A7FA955C-A960-1443-86CA-026AB9A95962}" type="presParOf" srcId="{FFD825CA-7A57-E54C-B58D-E3DC65AE5BA2}" destId="{F86C58BC-6295-1247-9502-8D95C56F478B}" srcOrd="5" destOrd="0" presId="urn:microsoft.com/office/officeart/2005/8/layout/pyramid3"/>
    <dgm:cxn modelId="{3278B2BD-9CFA-784F-B630-E570A49D576C}" type="presParOf" srcId="{F86C58BC-6295-1247-9502-8D95C56F478B}" destId="{195A8BE9-D8E1-A24F-BEB7-32E498194C86}" srcOrd="0" destOrd="0" presId="urn:microsoft.com/office/officeart/2005/8/layout/pyramid3"/>
    <dgm:cxn modelId="{821B544F-69CF-184A-A2D1-632D8638A4CE}" type="presParOf" srcId="{F86C58BC-6295-1247-9502-8D95C56F478B}" destId="{508C186B-EDFF-084A-9737-F656F5388EC2}" srcOrd="1" destOrd="0" presId="urn:microsoft.com/office/officeart/2005/8/layout/pyramid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4FC8C0-AA4B-F24D-A88D-A28E5F80F278}" type="doc">
      <dgm:prSet loTypeId="urn:microsoft.com/office/officeart/2005/8/layout/StepDownProcess" loCatId="" qsTypeId="urn:microsoft.com/office/officeart/2005/8/quickstyle/simple1" qsCatId="simple" csTypeId="urn:microsoft.com/office/officeart/2005/8/colors/accent1_2" csCatId="accent1" phldr="1"/>
      <dgm:spPr/>
      <dgm:t>
        <a:bodyPr/>
        <a:lstStyle/>
        <a:p>
          <a:endParaRPr lang="en-US"/>
        </a:p>
      </dgm:t>
    </dgm:pt>
    <dgm:pt modelId="{789CDD71-2F49-AA46-873B-674F7FEE0F34}">
      <dgm:prSet phldrT="[Text]"/>
      <dgm:spPr/>
      <dgm:t>
        <a:bodyPr/>
        <a:lstStyle/>
        <a:p>
          <a:r>
            <a:rPr lang="en-US" dirty="0"/>
            <a:t>Current</a:t>
          </a:r>
        </a:p>
      </dgm:t>
    </dgm:pt>
    <dgm:pt modelId="{F8D28EBC-362C-C041-9A21-4A33A117C8FB}" type="parTrans" cxnId="{CB2D0551-383D-0D43-826F-964749FB73E6}">
      <dgm:prSet/>
      <dgm:spPr/>
      <dgm:t>
        <a:bodyPr/>
        <a:lstStyle/>
        <a:p>
          <a:endParaRPr lang="en-US"/>
        </a:p>
      </dgm:t>
    </dgm:pt>
    <dgm:pt modelId="{0D0CB177-C274-E944-ACFD-7D8A8C2B3D37}" type="sibTrans" cxnId="{CB2D0551-383D-0D43-826F-964749FB73E6}">
      <dgm:prSet/>
      <dgm:spPr/>
      <dgm:t>
        <a:bodyPr/>
        <a:lstStyle/>
        <a:p>
          <a:endParaRPr lang="en-US"/>
        </a:p>
      </dgm:t>
    </dgm:pt>
    <dgm:pt modelId="{5E862AF0-A5C7-2A40-92D6-211561EA5032}">
      <dgm:prSet phldrT="[Text]" custT="1"/>
      <dgm:spPr/>
      <dgm:t>
        <a:bodyPr/>
        <a:lstStyle/>
        <a:p>
          <a:r>
            <a:rPr lang="en-US" sz="1600" dirty="0"/>
            <a:t>Podcast &amp; Social Media </a:t>
          </a:r>
        </a:p>
      </dgm:t>
    </dgm:pt>
    <dgm:pt modelId="{733E8DCB-E4EC-1C45-A50E-FE62AAD40CDD}" type="parTrans" cxnId="{ADD8158D-D6FF-2A4E-9319-06097EEAA66B}">
      <dgm:prSet/>
      <dgm:spPr/>
      <dgm:t>
        <a:bodyPr/>
        <a:lstStyle/>
        <a:p>
          <a:endParaRPr lang="en-US"/>
        </a:p>
      </dgm:t>
    </dgm:pt>
    <dgm:pt modelId="{97146260-E905-BB40-8F31-2CCFB1D5155B}" type="sibTrans" cxnId="{ADD8158D-D6FF-2A4E-9319-06097EEAA66B}">
      <dgm:prSet/>
      <dgm:spPr/>
      <dgm:t>
        <a:bodyPr/>
        <a:lstStyle/>
        <a:p>
          <a:endParaRPr lang="en-US"/>
        </a:p>
      </dgm:t>
    </dgm:pt>
    <dgm:pt modelId="{F9295DA6-BAE7-BA43-904D-F8E063C0DA0E}">
      <dgm:prSet phldrT="[Text]"/>
      <dgm:spPr/>
      <dgm:t>
        <a:bodyPr/>
        <a:lstStyle/>
        <a:p>
          <a:r>
            <a:rPr lang="en-US" dirty="0"/>
            <a:t>Within 6 months</a:t>
          </a:r>
        </a:p>
      </dgm:t>
    </dgm:pt>
    <dgm:pt modelId="{0E113A51-AE08-4248-8FCE-BA01E602CFEB}" type="parTrans" cxnId="{F52BC0B3-8D3B-324C-8FF4-8E1A9A6E8BCC}">
      <dgm:prSet/>
      <dgm:spPr/>
      <dgm:t>
        <a:bodyPr/>
        <a:lstStyle/>
        <a:p>
          <a:endParaRPr lang="en-US"/>
        </a:p>
      </dgm:t>
    </dgm:pt>
    <dgm:pt modelId="{AD1A62BC-3E76-914F-96A9-8EDD50201F06}" type="sibTrans" cxnId="{F52BC0B3-8D3B-324C-8FF4-8E1A9A6E8BCC}">
      <dgm:prSet/>
      <dgm:spPr/>
      <dgm:t>
        <a:bodyPr/>
        <a:lstStyle/>
        <a:p>
          <a:endParaRPr lang="en-US"/>
        </a:p>
      </dgm:t>
    </dgm:pt>
    <dgm:pt modelId="{7B54C98E-9B6F-F946-A70A-147D11FECCE6}">
      <dgm:prSet phldrT="[Text]" custT="1"/>
      <dgm:spPr/>
      <dgm:t>
        <a:bodyPr/>
        <a:lstStyle/>
        <a:p>
          <a:r>
            <a:rPr lang="en-US" sz="1600" dirty="0"/>
            <a:t>YouTube &amp; Website</a:t>
          </a:r>
        </a:p>
      </dgm:t>
    </dgm:pt>
    <dgm:pt modelId="{D90B7024-500D-C941-82AF-439770072045}" type="parTrans" cxnId="{CF2C0CBD-219E-EC4B-93A0-10A08264D11D}">
      <dgm:prSet/>
      <dgm:spPr/>
      <dgm:t>
        <a:bodyPr/>
        <a:lstStyle/>
        <a:p>
          <a:endParaRPr lang="en-US"/>
        </a:p>
      </dgm:t>
    </dgm:pt>
    <dgm:pt modelId="{8D2FDF44-8985-1547-BCEB-C5D193C93F2D}" type="sibTrans" cxnId="{CF2C0CBD-219E-EC4B-93A0-10A08264D11D}">
      <dgm:prSet/>
      <dgm:spPr/>
      <dgm:t>
        <a:bodyPr/>
        <a:lstStyle/>
        <a:p>
          <a:endParaRPr lang="en-US"/>
        </a:p>
      </dgm:t>
    </dgm:pt>
    <dgm:pt modelId="{3373F3A7-9C53-DB4C-9C3A-66BE118DB0BB}">
      <dgm:prSet phldrT="[Text]"/>
      <dgm:spPr/>
      <dgm:t>
        <a:bodyPr/>
        <a:lstStyle/>
        <a:p>
          <a:r>
            <a:rPr lang="en-US" dirty="0"/>
            <a:t>Within 12 months</a:t>
          </a:r>
        </a:p>
      </dgm:t>
    </dgm:pt>
    <dgm:pt modelId="{2B24E32C-0981-CF47-895A-BA7554794F9E}" type="parTrans" cxnId="{BD487647-A928-CC42-8A10-4A8D92A31831}">
      <dgm:prSet/>
      <dgm:spPr/>
      <dgm:t>
        <a:bodyPr/>
        <a:lstStyle/>
        <a:p>
          <a:endParaRPr lang="en-US"/>
        </a:p>
      </dgm:t>
    </dgm:pt>
    <dgm:pt modelId="{DDBD1CED-7E2B-6747-8318-7770030032FC}" type="sibTrans" cxnId="{BD487647-A928-CC42-8A10-4A8D92A31831}">
      <dgm:prSet/>
      <dgm:spPr/>
      <dgm:t>
        <a:bodyPr/>
        <a:lstStyle/>
        <a:p>
          <a:endParaRPr lang="en-US"/>
        </a:p>
      </dgm:t>
    </dgm:pt>
    <dgm:pt modelId="{4981CA42-4ADB-EC4C-9A0F-94B9DF0B814E}">
      <dgm:prSet phldrT="[Text]" custT="1"/>
      <dgm:spPr/>
      <dgm:t>
        <a:bodyPr/>
        <a:lstStyle/>
        <a:p>
          <a:r>
            <a:rPr lang="en-US" sz="1600" dirty="0"/>
            <a:t>Twitch</a:t>
          </a:r>
        </a:p>
      </dgm:t>
    </dgm:pt>
    <dgm:pt modelId="{FBD66726-FC24-6D4F-8834-89F079435812}" type="parTrans" cxnId="{14C78ACB-962B-124C-8576-7A3BE70F14D5}">
      <dgm:prSet/>
      <dgm:spPr/>
      <dgm:t>
        <a:bodyPr/>
        <a:lstStyle/>
        <a:p>
          <a:endParaRPr lang="en-US"/>
        </a:p>
      </dgm:t>
    </dgm:pt>
    <dgm:pt modelId="{A8246BEE-E50F-6140-8B02-F60AB034EDAF}" type="sibTrans" cxnId="{14C78ACB-962B-124C-8576-7A3BE70F14D5}">
      <dgm:prSet/>
      <dgm:spPr/>
      <dgm:t>
        <a:bodyPr/>
        <a:lstStyle/>
        <a:p>
          <a:endParaRPr lang="en-US"/>
        </a:p>
      </dgm:t>
    </dgm:pt>
    <dgm:pt modelId="{58908938-B308-2544-98C3-CC8ED1CBD0C0}">
      <dgm:prSet/>
      <dgm:spPr/>
      <dgm:t>
        <a:bodyPr/>
        <a:lstStyle/>
        <a:p>
          <a:r>
            <a:rPr lang="en-US" dirty="0"/>
            <a:t>2023 Q3</a:t>
          </a:r>
        </a:p>
      </dgm:t>
    </dgm:pt>
    <dgm:pt modelId="{666E8727-35B5-2D47-99E0-F37DEA8C6D08}" type="parTrans" cxnId="{E381C99E-0881-C74D-A731-B3009FDD353A}">
      <dgm:prSet/>
      <dgm:spPr/>
      <dgm:t>
        <a:bodyPr/>
        <a:lstStyle/>
        <a:p>
          <a:endParaRPr lang="en-US"/>
        </a:p>
      </dgm:t>
    </dgm:pt>
    <dgm:pt modelId="{0F099C7F-F926-004D-8695-7A7657751621}" type="sibTrans" cxnId="{E381C99E-0881-C74D-A731-B3009FDD353A}">
      <dgm:prSet/>
      <dgm:spPr/>
      <dgm:t>
        <a:bodyPr/>
        <a:lstStyle/>
        <a:p>
          <a:endParaRPr lang="en-US"/>
        </a:p>
      </dgm:t>
    </dgm:pt>
    <dgm:pt modelId="{1B97DE83-5D94-624A-B216-FBC34555A78B}">
      <dgm:prSet custT="1"/>
      <dgm:spPr/>
      <dgm:t>
        <a:bodyPr/>
        <a:lstStyle/>
        <a:p>
          <a:r>
            <a:rPr lang="en-US" sz="1600" dirty="0"/>
            <a:t>Email Newsletter</a:t>
          </a:r>
        </a:p>
      </dgm:t>
    </dgm:pt>
    <dgm:pt modelId="{62CE91AC-FA3B-0642-AE8F-6B160C2EC97C}" type="parTrans" cxnId="{95F80DEE-8D62-5C4A-ACAD-04AF893AB32F}">
      <dgm:prSet/>
      <dgm:spPr/>
      <dgm:t>
        <a:bodyPr/>
        <a:lstStyle/>
        <a:p>
          <a:endParaRPr lang="en-US"/>
        </a:p>
      </dgm:t>
    </dgm:pt>
    <dgm:pt modelId="{E3EA54B0-885B-0748-8890-72F04D25A509}" type="sibTrans" cxnId="{95F80DEE-8D62-5C4A-ACAD-04AF893AB32F}">
      <dgm:prSet/>
      <dgm:spPr/>
      <dgm:t>
        <a:bodyPr/>
        <a:lstStyle/>
        <a:p>
          <a:endParaRPr lang="en-US"/>
        </a:p>
      </dgm:t>
    </dgm:pt>
    <dgm:pt modelId="{379403E8-4B8B-C14B-B254-9700002A8FF7}" type="pres">
      <dgm:prSet presAssocID="{A94FC8C0-AA4B-F24D-A88D-A28E5F80F278}" presName="rootnode" presStyleCnt="0">
        <dgm:presLayoutVars>
          <dgm:chMax/>
          <dgm:chPref/>
          <dgm:dir/>
          <dgm:animLvl val="lvl"/>
        </dgm:presLayoutVars>
      </dgm:prSet>
      <dgm:spPr/>
    </dgm:pt>
    <dgm:pt modelId="{8B804B48-6CAF-3641-B78A-CC5C6BFF67EF}" type="pres">
      <dgm:prSet presAssocID="{789CDD71-2F49-AA46-873B-674F7FEE0F34}" presName="composite" presStyleCnt="0"/>
      <dgm:spPr/>
    </dgm:pt>
    <dgm:pt modelId="{E0BC7554-FB85-CB42-BAC7-7845E27B6A84}" type="pres">
      <dgm:prSet presAssocID="{789CDD71-2F49-AA46-873B-674F7FEE0F34}" presName="bentUpArrow1" presStyleLbl="alignImgPlace1" presStyleIdx="0" presStyleCnt="3"/>
      <dgm:spPr/>
    </dgm:pt>
    <dgm:pt modelId="{4DD15D71-8F65-C145-AFA8-92D299BCD81E}" type="pres">
      <dgm:prSet presAssocID="{789CDD71-2F49-AA46-873B-674F7FEE0F34}" presName="ParentText" presStyleLbl="node1" presStyleIdx="0" presStyleCnt="4" custScaleX="213977">
        <dgm:presLayoutVars>
          <dgm:chMax val="1"/>
          <dgm:chPref val="1"/>
          <dgm:bulletEnabled val="1"/>
        </dgm:presLayoutVars>
      </dgm:prSet>
      <dgm:spPr/>
    </dgm:pt>
    <dgm:pt modelId="{77909261-5D9E-484B-B68C-5DA447245EA4}" type="pres">
      <dgm:prSet presAssocID="{789CDD71-2F49-AA46-873B-674F7FEE0F34}" presName="ChildText" presStyleLbl="revTx" presStyleIdx="0" presStyleCnt="4" custScaleX="546547" custLinFactX="102310" custLinFactNeighborX="200000" custLinFactNeighborY="1951">
        <dgm:presLayoutVars>
          <dgm:chMax val="0"/>
          <dgm:chPref val="0"/>
          <dgm:bulletEnabled val="1"/>
        </dgm:presLayoutVars>
      </dgm:prSet>
      <dgm:spPr/>
    </dgm:pt>
    <dgm:pt modelId="{2EB988D2-2AF7-FC4E-B548-485C733D701A}" type="pres">
      <dgm:prSet presAssocID="{0D0CB177-C274-E944-ACFD-7D8A8C2B3D37}" presName="sibTrans" presStyleCnt="0"/>
      <dgm:spPr/>
    </dgm:pt>
    <dgm:pt modelId="{52CC9B0C-66F3-3947-A259-C950B494C500}" type="pres">
      <dgm:prSet presAssocID="{F9295DA6-BAE7-BA43-904D-F8E063C0DA0E}" presName="composite" presStyleCnt="0"/>
      <dgm:spPr/>
    </dgm:pt>
    <dgm:pt modelId="{8EC7AD0B-276F-B941-84B7-1337B930BAF1}" type="pres">
      <dgm:prSet presAssocID="{F9295DA6-BAE7-BA43-904D-F8E063C0DA0E}" presName="bentUpArrow1" presStyleLbl="alignImgPlace1" presStyleIdx="1" presStyleCnt="3" custLinFactNeighborX="-51315" custLinFactNeighborY="-1123"/>
      <dgm:spPr/>
    </dgm:pt>
    <dgm:pt modelId="{B1713821-5182-8142-A0A7-02BECAA8FC76}" type="pres">
      <dgm:prSet presAssocID="{F9295DA6-BAE7-BA43-904D-F8E063C0DA0E}" presName="ParentText" presStyleLbl="node1" presStyleIdx="1" presStyleCnt="4" custScaleX="211221" custLinFactNeighborX="-34703" custLinFactNeighborY="-953">
        <dgm:presLayoutVars>
          <dgm:chMax val="1"/>
          <dgm:chPref val="1"/>
          <dgm:bulletEnabled val="1"/>
        </dgm:presLayoutVars>
      </dgm:prSet>
      <dgm:spPr/>
    </dgm:pt>
    <dgm:pt modelId="{1B1C309F-4F40-7249-91D1-FE5B9A27F9EA}" type="pres">
      <dgm:prSet presAssocID="{F9295DA6-BAE7-BA43-904D-F8E063C0DA0E}" presName="ChildText" presStyleLbl="revTx" presStyleIdx="1" presStyleCnt="4" custScaleX="225954" custLinFactX="7339" custLinFactNeighborX="100000" custLinFactNeighborY="-816">
        <dgm:presLayoutVars>
          <dgm:chMax val="0"/>
          <dgm:chPref val="0"/>
          <dgm:bulletEnabled val="1"/>
        </dgm:presLayoutVars>
      </dgm:prSet>
      <dgm:spPr/>
    </dgm:pt>
    <dgm:pt modelId="{08705DBE-0EC3-864A-891E-498C40DBFF16}" type="pres">
      <dgm:prSet presAssocID="{AD1A62BC-3E76-914F-96A9-8EDD50201F06}" presName="sibTrans" presStyleCnt="0"/>
      <dgm:spPr/>
    </dgm:pt>
    <dgm:pt modelId="{7220187B-DFCF-7B44-BC73-F8739686FE2D}" type="pres">
      <dgm:prSet presAssocID="{3373F3A7-9C53-DB4C-9C3A-66BE118DB0BB}" presName="composite" presStyleCnt="0"/>
      <dgm:spPr/>
    </dgm:pt>
    <dgm:pt modelId="{1CD3BD01-904F-1F42-A45A-A370BD4DAEBF}" type="pres">
      <dgm:prSet presAssocID="{3373F3A7-9C53-DB4C-9C3A-66BE118DB0BB}" presName="bentUpArrow1" presStyleLbl="alignImgPlace1" presStyleIdx="2" presStyleCnt="3" custLinFactX="-77585" custLinFactNeighborX="-100000" custLinFactNeighborY="910"/>
      <dgm:spPr/>
    </dgm:pt>
    <dgm:pt modelId="{F35EACA0-F60B-FF4A-9F9B-3A13373110B6}" type="pres">
      <dgm:prSet presAssocID="{3373F3A7-9C53-DB4C-9C3A-66BE118DB0BB}" presName="ParentText" presStyleLbl="node1" presStyleIdx="2" presStyleCnt="4" custScaleX="258726" custLinFactNeighborX="-78522" custLinFactNeighborY="2617">
        <dgm:presLayoutVars>
          <dgm:chMax val="1"/>
          <dgm:chPref val="1"/>
          <dgm:bulletEnabled val="1"/>
        </dgm:presLayoutVars>
      </dgm:prSet>
      <dgm:spPr/>
    </dgm:pt>
    <dgm:pt modelId="{065045DB-96C9-B341-9873-CA5B9A14EA45}" type="pres">
      <dgm:prSet presAssocID="{3373F3A7-9C53-DB4C-9C3A-66BE118DB0BB}" presName="ChildText" presStyleLbl="revTx" presStyleIdx="2" presStyleCnt="4" custScaleX="161901" custLinFactNeighborX="41559" custLinFactNeighborY="6625">
        <dgm:presLayoutVars>
          <dgm:chMax val="0"/>
          <dgm:chPref val="0"/>
          <dgm:bulletEnabled val="1"/>
        </dgm:presLayoutVars>
      </dgm:prSet>
      <dgm:spPr/>
    </dgm:pt>
    <dgm:pt modelId="{E44FC587-FFA4-804A-A8F4-0883BB24E3AF}" type="pres">
      <dgm:prSet presAssocID="{DDBD1CED-7E2B-6747-8318-7770030032FC}" presName="sibTrans" presStyleCnt="0"/>
      <dgm:spPr/>
    </dgm:pt>
    <dgm:pt modelId="{3D2041BE-4218-A649-9535-F80E86FA56AB}" type="pres">
      <dgm:prSet presAssocID="{58908938-B308-2544-98C3-CC8ED1CBD0C0}" presName="composite" presStyleCnt="0"/>
      <dgm:spPr/>
    </dgm:pt>
    <dgm:pt modelId="{6D5B82B5-A6C3-1245-A7DA-C2B5407F183B}" type="pres">
      <dgm:prSet presAssocID="{58908938-B308-2544-98C3-CC8ED1CBD0C0}" presName="ParentText" presStyleLbl="node1" presStyleIdx="3" presStyleCnt="4" custScaleX="249548" custLinFactX="-37191" custLinFactNeighborX="-100000" custLinFactNeighborY="-9">
        <dgm:presLayoutVars>
          <dgm:chMax val="1"/>
          <dgm:chPref val="1"/>
          <dgm:bulletEnabled val="1"/>
        </dgm:presLayoutVars>
      </dgm:prSet>
      <dgm:spPr/>
    </dgm:pt>
    <dgm:pt modelId="{98D555E6-EFF3-4D4A-8AA7-89CCEEB4E860}" type="pres">
      <dgm:prSet presAssocID="{58908938-B308-2544-98C3-CC8ED1CBD0C0}" presName="FinalChildText" presStyleLbl="revTx" presStyleIdx="3" presStyleCnt="4" custScaleX="242244" custLinFactNeighborX="2362" custLinFactNeighborY="11914">
        <dgm:presLayoutVars>
          <dgm:chMax val="0"/>
          <dgm:chPref val="0"/>
          <dgm:bulletEnabled val="1"/>
        </dgm:presLayoutVars>
      </dgm:prSet>
      <dgm:spPr/>
    </dgm:pt>
  </dgm:ptLst>
  <dgm:cxnLst>
    <dgm:cxn modelId="{099B2342-2B65-B145-A47F-A82B4087118D}" type="presOf" srcId="{58908938-B308-2544-98C3-CC8ED1CBD0C0}" destId="{6D5B82B5-A6C3-1245-A7DA-C2B5407F183B}" srcOrd="0" destOrd="0" presId="urn:microsoft.com/office/officeart/2005/8/layout/StepDownProcess"/>
    <dgm:cxn modelId="{BD487647-A928-CC42-8A10-4A8D92A31831}" srcId="{A94FC8C0-AA4B-F24D-A88D-A28E5F80F278}" destId="{3373F3A7-9C53-DB4C-9C3A-66BE118DB0BB}" srcOrd="2" destOrd="0" parTransId="{2B24E32C-0981-CF47-895A-BA7554794F9E}" sibTransId="{DDBD1CED-7E2B-6747-8318-7770030032FC}"/>
    <dgm:cxn modelId="{CB2D0551-383D-0D43-826F-964749FB73E6}" srcId="{A94FC8C0-AA4B-F24D-A88D-A28E5F80F278}" destId="{789CDD71-2F49-AA46-873B-674F7FEE0F34}" srcOrd="0" destOrd="0" parTransId="{F8D28EBC-362C-C041-9A21-4A33A117C8FB}" sibTransId="{0D0CB177-C274-E944-ACFD-7D8A8C2B3D37}"/>
    <dgm:cxn modelId="{67EECE72-CCA5-5244-84AD-9765B670CFE0}" type="presOf" srcId="{7B54C98E-9B6F-F946-A70A-147D11FECCE6}" destId="{1B1C309F-4F40-7249-91D1-FE5B9A27F9EA}" srcOrd="0" destOrd="0" presId="urn:microsoft.com/office/officeart/2005/8/layout/StepDownProcess"/>
    <dgm:cxn modelId="{39773A84-BA6C-894E-969D-9811301FA024}" type="presOf" srcId="{3373F3A7-9C53-DB4C-9C3A-66BE118DB0BB}" destId="{F35EACA0-F60B-FF4A-9F9B-3A13373110B6}" srcOrd="0" destOrd="0" presId="urn:microsoft.com/office/officeart/2005/8/layout/StepDownProcess"/>
    <dgm:cxn modelId="{7F9BED84-224E-204C-B7D6-587AC8F212B7}" type="presOf" srcId="{A94FC8C0-AA4B-F24D-A88D-A28E5F80F278}" destId="{379403E8-4B8B-C14B-B254-9700002A8FF7}" srcOrd="0" destOrd="0" presId="urn:microsoft.com/office/officeart/2005/8/layout/StepDownProcess"/>
    <dgm:cxn modelId="{ADD8158D-D6FF-2A4E-9319-06097EEAA66B}" srcId="{789CDD71-2F49-AA46-873B-674F7FEE0F34}" destId="{5E862AF0-A5C7-2A40-92D6-211561EA5032}" srcOrd="0" destOrd="0" parTransId="{733E8DCB-E4EC-1C45-A50E-FE62AAD40CDD}" sibTransId="{97146260-E905-BB40-8F31-2CCFB1D5155B}"/>
    <dgm:cxn modelId="{E381C99E-0881-C74D-A731-B3009FDD353A}" srcId="{A94FC8C0-AA4B-F24D-A88D-A28E5F80F278}" destId="{58908938-B308-2544-98C3-CC8ED1CBD0C0}" srcOrd="3" destOrd="0" parTransId="{666E8727-35B5-2D47-99E0-F37DEA8C6D08}" sibTransId="{0F099C7F-F926-004D-8695-7A7657751621}"/>
    <dgm:cxn modelId="{B10D6CA1-966C-F047-AA6D-C243CF1647E5}" type="presOf" srcId="{4981CA42-4ADB-EC4C-9A0F-94B9DF0B814E}" destId="{065045DB-96C9-B341-9873-CA5B9A14EA45}" srcOrd="0" destOrd="0" presId="urn:microsoft.com/office/officeart/2005/8/layout/StepDownProcess"/>
    <dgm:cxn modelId="{478599AA-E950-4E4A-840F-F7E63D4B11E0}" type="presOf" srcId="{5E862AF0-A5C7-2A40-92D6-211561EA5032}" destId="{77909261-5D9E-484B-B68C-5DA447245EA4}" srcOrd="0" destOrd="0" presId="urn:microsoft.com/office/officeart/2005/8/layout/StepDownProcess"/>
    <dgm:cxn modelId="{A71399B1-3C26-A142-9FDF-D1F63D8CB214}" type="presOf" srcId="{789CDD71-2F49-AA46-873B-674F7FEE0F34}" destId="{4DD15D71-8F65-C145-AFA8-92D299BCD81E}" srcOrd="0" destOrd="0" presId="urn:microsoft.com/office/officeart/2005/8/layout/StepDownProcess"/>
    <dgm:cxn modelId="{03A02DB2-C8CF-7A4E-A490-3D47B48EC353}" type="presOf" srcId="{1B97DE83-5D94-624A-B216-FBC34555A78B}" destId="{98D555E6-EFF3-4D4A-8AA7-89CCEEB4E860}" srcOrd="0" destOrd="0" presId="urn:microsoft.com/office/officeart/2005/8/layout/StepDownProcess"/>
    <dgm:cxn modelId="{F52BC0B3-8D3B-324C-8FF4-8E1A9A6E8BCC}" srcId="{A94FC8C0-AA4B-F24D-A88D-A28E5F80F278}" destId="{F9295DA6-BAE7-BA43-904D-F8E063C0DA0E}" srcOrd="1" destOrd="0" parTransId="{0E113A51-AE08-4248-8FCE-BA01E602CFEB}" sibTransId="{AD1A62BC-3E76-914F-96A9-8EDD50201F06}"/>
    <dgm:cxn modelId="{3BB4EAB7-89DA-1E4F-B4AF-57F69BFBF48B}" type="presOf" srcId="{F9295DA6-BAE7-BA43-904D-F8E063C0DA0E}" destId="{B1713821-5182-8142-A0A7-02BECAA8FC76}" srcOrd="0" destOrd="0" presId="urn:microsoft.com/office/officeart/2005/8/layout/StepDownProcess"/>
    <dgm:cxn modelId="{CF2C0CBD-219E-EC4B-93A0-10A08264D11D}" srcId="{F9295DA6-BAE7-BA43-904D-F8E063C0DA0E}" destId="{7B54C98E-9B6F-F946-A70A-147D11FECCE6}" srcOrd="0" destOrd="0" parTransId="{D90B7024-500D-C941-82AF-439770072045}" sibTransId="{8D2FDF44-8985-1547-BCEB-C5D193C93F2D}"/>
    <dgm:cxn modelId="{14C78ACB-962B-124C-8576-7A3BE70F14D5}" srcId="{3373F3A7-9C53-DB4C-9C3A-66BE118DB0BB}" destId="{4981CA42-4ADB-EC4C-9A0F-94B9DF0B814E}" srcOrd="0" destOrd="0" parTransId="{FBD66726-FC24-6D4F-8834-89F079435812}" sibTransId="{A8246BEE-E50F-6140-8B02-F60AB034EDAF}"/>
    <dgm:cxn modelId="{95F80DEE-8D62-5C4A-ACAD-04AF893AB32F}" srcId="{58908938-B308-2544-98C3-CC8ED1CBD0C0}" destId="{1B97DE83-5D94-624A-B216-FBC34555A78B}" srcOrd="0" destOrd="0" parTransId="{62CE91AC-FA3B-0642-AE8F-6B160C2EC97C}" sibTransId="{E3EA54B0-885B-0748-8890-72F04D25A509}"/>
    <dgm:cxn modelId="{56A81484-9908-2046-B9F5-6F6682BF551A}" type="presParOf" srcId="{379403E8-4B8B-C14B-B254-9700002A8FF7}" destId="{8B804B48-6CAF-3641-B78A-CC5C6BFF67EF}" srcOrd="0" destOrd="0" presId="urn:microsoft.com/office/officeart/2005/8/layout/StepDownProcess"/>
    <dgm:cxn modelId="{A21A478C-1FFA-CF45-AC72-D7E92691FE7C}" type="presParOf" srcId="{8B804B48-6CAF-3641-B78A-CC5C6BFF67EF}" destId="{E0BC7554-FB85-CB42-BAC7-7845E27B6A84}" srcOrd="0" destOrd="0" presId="urn:microsoft.com/office/officeart/2005/8/layout/StepDownProcess"/>
    <dgm:cxn modelId="{7CA0A4B4-5039-D842-9DBD-D26DD86432E6}" type="presParOf" srcId="{8B804B48-6CAF-3641-B78A-CC5C6BFF67EF}" destId="{4DD15D71-8F65-C145-AFA8-92D299BCD81E}" srcOrd="1" destOrd="0" presId="urn:microsoft.com/office/officeart/2005/8/layout/StepDownProcess"/>
    <dgm:cxn modelId="{2540E029-96F6-ED46-B329-E990F3F72471}" type="presParOf" srcId="{8B804B48-6CAF-3641-B78A-CC5C6BFF67EF}" destId="{77909261-5D9E-484B-B68C-5DA447245EA4}" srcOrd="2" destOrd="0" presId="urn:microsoft.com/office/officeart/2005/8/layout/StepDownProcess"/>
    <dgm:cxn modelId="{F59BC7D1-B1AC-9348-BC1E-93F87DB7A83D}" type="presParOf" srcId="{379403E8-4B8B-C14B-B254-9700002A8FF7}" destId="{2EB988D2-2AF7-FC4E-B548-485C733D701A}" srcOrd="1" destOrd="0" presId="urn:microsoft.com/office/officeart/2005/8/layout/StepDownProcess"/>
    <dgm:cxn modelId="{5C3981A7-585F-C64F-8305-0F29B1E49D4D}" type="presParOf" srcId="{379403E8-4B8B-C14B-B254-9700002A8FF7}" destId="{52CC9B0C-66F3-3947-A259-C950B494C500}" srcOrd="2" destOrd="0" presId="urn:microsoft.com/office/officeart/2005/8/layout/StepDownProcess"/>
    <dgm:cxn modelId="{4AB9D475-59C8-E343-BB51-5397D7885185}" type="presParOf" srcId="{52CC9B0C-66F3-3947-A259-C950B494C500}" destId="{8EC7AD0B-276F-B941-84B7-1337B930BAF1}" srcOrd="0" destOrd="0" presId="urn:microsoft.com/office/officeart/2005/8/layout/StepDownProcess"/>
    <dgm:cxn modelId="{6A28EB7C-58F9-1540-8747-E69B0FE9BA14}" type="presParOf" srcId="{52CC9B0C-66F3-3947-A259-C950B494C500}" destId="{B1713821-5182-8142-A0A7-02BECAA8FC76}" srcOrd="1" destOrd="0" presId="urn:microsoft.com/office/officeart/2005/8/layout/StepDownProcess"/>
    <dgm:cxn modelId="{78DDDEC2-6B2C-184A-86D6-2916A654725D}" type="presParOf" srcId="{52CC9B0C-66F3-3947-A259-C950B494C500}" destId="{1B1C309F-4F40-7249-91D1-FE5B9A27F9EA}" srcOrd="2" destOrd="0" presId="urn:microsoft.com/office/officeart/2005/8/layout/StepDownProcess"/>
    <dgm:cxn modelId="{2D29E2D0-63C2-1B44-8707-D01E50218DE0}" type="presParOf" srcId="{379403E8-4B8B-C14B-B254-9700002A8FF7}" destId="{08705DBE-0EC3-864A-891E-498C40DBFF16}" srcOrd="3" destOrd="0" presId="urn:microsoft.com/office/officeart/2005/8/layout/StepDownProcess"/>
    <dgm:cxn modelId="{BBE48ED3-B98D-F741-A721-62CB4EA52103}" type="presParOf" srcId="{379403E8-4B8B-C14B-B254-9700002A8FF7}" destId="{7220187B-DFCF-7B44-BC73-F8739686FE2D}" srcOrd="4" destOrd="0" presId="urn:microsoft.com/office/officeart/2005/8/layout/StepDownProcess"/>
    <dgm:cxn modelId="{14096425-04F1-0C47-84B9-D36A7EA8FEA8}" type="presParOf" srcId="{7220187B-DFCF-7B44-BC73-F8739686FE2D}" destId="{1CD3BD01-904F-1F42-A45A-A370BD4DAEBF}" srcOrd="0" destOrd="0" presId="urn:microsoft.com/office/officeart/2005/8/layout/StepDownProcess"/>
    <dgm:cxn modelId="{60A5EA7F-5693-EF4B-A619-52D025425CB0}" type="presParOf" srcId="{7220187B-DFCF-7B44-BC73-F8739686FE2D}" destId="{F35EACA0-F60B-FF4A-9F9B-3A13373110B6}" srcOrd="1" destOrd="0" presId="urn:microsoft.com/office/officeart/2005/8/layout/StepDownProcess"/>
    <dgm:cxn modelId="{9BC5EC7E-2079-9446-883B-F4235C9ABA89}" type="presParOf" srcId="{7220187B-DFCF-7B44-BC73-F8739686FE2D}" destId="{065045DB-96C9-B341-9873-CA5B9A14EA45}" srcOrd="2" destOrd="0" presId="urn:microsoft.com/office/officeart/2005/8/layout/StepDownProcess"/>
    <dgm:cxn modelId="{09B9DFA3-3B53-3C48-B7A3-495105F26B24}" type="presParOf" srcId="{379403E8-4B8B-C14B-B254-9700002A8FF7}" destId="{E44FC587-FFA4-804A-A8F4-0883BB24E3AF}" srcOrd="5" destOrd="0" presId="urn:microsoft.com/office/officeart/2005/8/layout/StepDownProcess"/>
    <dgm:cxn modelId="{6812E75B-7F6E-9C43-A55A-CD310D5BD025}" type="presParOf" srcId="{379403E8-4B8B-C14B-B254-9700002A8FF7}" destId="{3D2041BE-4218-A649-9535-F80E86FA56AB}" srcOrd="6" destOrd="0" presId="urn:microsoft.com/office/officeart/2005/8/layout/StepDownProcess"/>
    <dgm:cxn modelId="{BD5A4E16-03FC-894D-A55E-974F072B4707}" type="presParOf" srcId="{3D2041BE-4218-A649-9535-F80E86FA56AB}" destId="{6D5B82B5-A6C3-1245-A7DA-C2B5407F183B}" srcOrd="0" destOrd="0" presId="urn:microsoft.com/office/officeart/2005/8/layout/StepDownProcess"/>
    <dgm:cxn modelId="{53696BFA-1247-414F-B2D4-720282732ECE}" type="presParOf" srcId="{3D2041BE-4218-A649-9535-F80E86FA56AB}" destId="{98D555E6-EFF3-4D4A-8AA7-89CCEEB4E860}" srcOrd="1" destOrd="0" presId="urn:microsoft.com/office/officeart/2005/8/layout/StepDow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94F20-B185-824E-99B6-5B3CE62B08AC}">
      <dsp:nvSpPr>
        <dsp:cNvPr id="0" name=""/>
        <dsp:cNvSpPr/>
      </dsp:nvSpPr>
      <dsp:spPr>
        <a:xfrm rot="10800000">
          <a:off x="0" y="0"/>
          <a:ext cx="7632700" cy="1041515"/>
        </a:xfrm>
        <a:prstGeom prst="trapezoid">
          <a:avLst>
            <a:gd name="adj" fmla="val 610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Partnered content and media appearances</a:t>
          </a:r>
        </a:p>
      </dsp:txBody>
      <dsp:txXfrm rot="-10800000">
        <a:off x="1335722" y="0"/>
        <a:ext cx="4961255" cy="1041515"/>
      </dsp:txXfrm>
    </dsp:sp>
    <dsp:sp modelId="{E6C3D895-E983-C641-AF1A-41F1C7332BD1}">
      <dsp:nvSpPr>
        <dsp:cNvPr id="0" name=""/>
        <dsp:cNvSpPr/>
      </dsp:nvSpPr>
      <dsp:spPr>
        <a:xfrm rot="10800000">
          <a:off x="636058" y="1041515"/>
          <a:ext cx="6360583" cy="1041515"/>
        </a:xfrm>
        <a:prstGeom prst="trapezoid">
          <a:avLst>
            <a:gd name="adj" fmla="val 610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a:t>Social Media</a:t>
          </a:r>
        </a:p>
      </dsp:txBody>
      <dsp:txXfrm rot="-10800000">
        <a:off x="1749160" y="1041515"/>
        <a:ext cx="4134379" cy="1041515"/>
      </dsp:txXfrm>
    </dsp:sp>
    <dsp:sp modelId="{33038F9F-D6AF-724A-852C-108C89392465}">
      <dsp:nvSpPr>
        <dsp:cNvPr id="0" name=""/>
        <dsp:cNvSpPr/>
      </dsp:nvSpPr>
      <dsp:spPr>
        <a:xfrm rot="10800000">
          <a:off x="1272116" y="2083031"/>
          <a:ext cx="5088466" cy="1041515"/>
        </a:xfrm>
        <a:prstGeom prst="trapezoid">
          <a:avLst>
            <a:gd name="adj" fmla="val 610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a:t>Podcasts and YouTube</a:t>
          </a:r>
        </a:p>
      </dsp:txBody>
      <dsp:txXfrm rot="-10800000">
        <a:off x="2162598" y="2083031"/>
        <a:ext cx="3307503" cy="1041515"/>
      </dsp:txXfrm>
    </dsp:sp>
    <dsp:sp modelId="{6B23575D-30B9-F843-86A3-8D832BF9C208}">
      <dsp:nvSpPr>
        <dsp:cNvPr id="0" name=""/>
        <dsp:cNvSpPr/>
      </dsp:nvSpPr>
      <dsp:spPr>
        <a:xfrm rot="10800000">
          <a:off x="1908175" y="3124547"/>
          <a:ext cx="3816350" cy="1041515"/>
        </a:xfrm>
        <a:prstGeom prst="trapezoid">
          <a:avLst>
            <a:gd name="adj" fmla="val 610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a:t>Website</a:t>
          </a:r>
        </a:p>
      </dsp:txBody>
      <dsp:txXfrm rot="-10800000">
        <a:off x="2576036" y="3124547"/>
        <a:ext cx="2480627" cy="1041515"/>
      </dsp:txXfrm>
    </dsp:sp>
    <dsp:sp modelId="{0F0ADE0D-0DEB-C64C-AA95-F2C7A4312E61}">
      <dsp:nvSpPr>
        <dsp:cNvPr id="0" name=""/>
        <dsp:cNvSpPr/>
      </dsp:nvSpPr>
      <dsp:spPr>
        <a:xfrm rot="10800000">
          <a:off x="2544233" y="4166063"/>
          <a:ext cx="2544233" cy="1041515"/>
        </a:xfrm>
        <a:prstGeom prst="trapezoid">
          <a:avLst>
            <a:gd name="adj" fmla="val 610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E-Mail Newsletter</a:t>
          </a:r>
        </a:p>
      </dsp:txBody>
      <dsp:txXfrm rot="-10800000">
        <a:off x="2989474" y="4166063"/>
        <a:ext cx="1653751" cy="1041515"/>
      </dsp:txXfrm>
    </dsp:sp>
    <dsp:sp modelId="{195A8BE9-D8E1-A24F-BEB7-32E498194C86}">
      <dsp:nvSpPr>
        <dsp:cNvPr id="0" name=""/>
        <dsp:cNvSpPr/>
      </dsp:nvSpPr>
      <dsp:spPr>
        <a:xfrm rot="10800000">
          <a:off x="3180291" y="5207579"/>
          <a:ext cx="1272116" cy="1041515"/>
        </a:xfrm>
        <a:prstGeom prst="trapezoid">
          <a:avLst>
            <a:gd name="adj" fmla="val 610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Twitch</a:t>
          </a:r>
        </a:p>
      </dsp:txBody>
      <dsp:txXfrm rot="-10800000">
        <a:off x="3180291" y="5207579"/>
        <a:ext cx="1272116" cy="10415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C7554-FB85-CB42-BAC7-7845E27B6A84}">
      <dsp:nvSpPr>
        <dsp:cNvPr id="0" name=""/>
        <dsp:cNvSpPr/>
      </dsp:nvSpPr>
      <dsp:spPr>
        <a:xfrm rot="5400000">
          <a:off x="860761" y="1738320"/>
          <a:ext cx="650265" cy="740304"/>
        </a:xfrm>
        <a:prstGeom prst="bentUpArrow">
          <a:avLst>
            <a:gd name="adj1" fmla="val 32840"/>
            <a:gd name="adj2" fmla="val 25000"/>
            <a:gd name="adj3" fmla="val 3578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D15D71-8F65-C145-AFA8-92D299BCD81E}">
      <dsp:nvSpPr>
        <dsp:cNvPr id="0" name=""/>
        <dsp:cNvSpPr/>
      </dsp:nvSpPr>
      <dsp:spPr>
        <a:xfrm>
          <a:off x="64648" y="1017488"/>
          <a:ext cx="2342329" cy="766229"/>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Current</a:t>
          </a:r>
        </a:p>
      </dsp:txBody>
      <dsp:txXfrm>
        <a:off x="102059" y="1054899"/>
        <a:ext cx="2267507" cy="691407"/>
      </dsp:txXfrm>
    </dsp:sp>
    <dsp:sp modelId="{77909261-5D9E-484B-B68C-5DA447245EA4}">
      <dsp:nvSpPr>
        <dsp:cNvPr id="0" name=""/>
        <dsp:cNvSpPr/>
      </dsp:nvSpPr>
      <dsp:spPr>
        <a:xfrm>
          <a:off x="2412397" y="1102648"/>
          <a:ext cx="4351357" cy="61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Podcast &amp; Social Media </a:t>
          </a:r>
        </a:p>
      </dsp:txBody>
      <dsp:txXfrm>
        <a:off x="2412397" y="1102648"/>
        <a:ext cx="4351357" cy="619300"/>
      </dsp:txXfrm>
    </dsp:sp>
    <dsp:sp modelId="{8EC7AD0B-276F-B941-84B7-1337B930BAF1}">
      <dsp:nvSpPr>
        <dsp:cNvPr id="0" name=""/>
        <dsp:cNvSpPr/>
      </dsp:nvSpPr>
      <dsp:spPr>
        <a:xfrm rot="5400000">
          <a:off x="2495336" y="2591746"/>
          <a:ext cx="650265" cy="740304"/>
        </a:xfrm>
        <a:prstGeom prst="bentUpArrow">
          <a:avLst>
            <a:gd name="adj1" fmla="val 32840"/>
            <a:gd name="adj2" fmla="val 25000"/>
            <a:gd name="adj3" fmla="val 3578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713821-5182-8142-A0A7-02BECAA8FC76}">
      <dsp:nvSpPr>
        <dsp:cNvPr id="0" name=""/>
        <dsp:cNvSpPr/>
      </dsp:nvSpPr>
      <dsp:spPr>
        <a:xfrm>
          <a:off x="1714313" y="1870914"/>
          <a:ext cx="2312160" cy="766229"/>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Within 6 months</a:t>
          </a:r>
        </a:p>
      </dsp:txBody>
      <dsp:txXfrm>
        <a:off x="1751724" y="1908325"/>
        <a:ext cx="2237338" cy="691407"/>
      </dsp:txXfrm>
    </dsp:sp>
    <dsp:sp modelId="{1B1C309F-4F40-7249-91D1-FE5B9A27F9EA}">
      <dsp:nvSpPr>
        <dsp:cNvPr id="0" name=""/>
        <dsp:cNvSpPr/>
      </dsp:nvSpPr>
      <dsp:spPr>
        <a:xfrm>
          <a:off x="4150797" y="1946241"/>
          <a:ext cx="1798942" cy="61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YouTube &amp; Website</a:t>
          </a:r>
        </a:p>
      </dsp:txBody>
      <dsp:txXfrm>
        <a:off x="4150797" y="1946241"/>
        <a:ext cx="1798942" cy="619300"/>
      </dsp:txXfrm>
    </dsp:sp>
    <dsp:sp modelId="{1CD3BD01-904F-1F42-A45A-A370BD4DAEBF}">
      <dsp:nvSpPr>
        <dsp:cNvPr id="0" name=""/>
        <dsp:cNvSpPr/>
      </dsp:nvSpPr>
      <dsp:spPr>
        <a:xfrm rot="5400000">
          <a:off x="3909216" y="3465695"/>
          <a:ext cx="650265" cy="740304"/>
        </a:xfrm>
        <a:prstGeom prst="bentUpArrow">
          <a:avLst>
            <a:gd name="adj1" fmla="val 32840"/>
            <a:gd name="adj2" fmla="val 25000"/>
            <a:gd name="adj3" fmla="val 3578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5EACA0-F60B-FF4A-9F9B-3A13373110B6}">
      <dsp:nvSpPr>
        <dsp:cNvPr id="0" name=""/>
        <dsp:cNvSpPr/>
      </dsp:nvSpPr>
      <dsp:spPr>
        <a:xfrm>
          <a:off x="3323294" y="2758997"/>
          <a:ext cx="2832180" cy="766229"/>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Within 12 months</a:t>
          </a:r>
        </a:p>
      </dsp:txBody>
      <dsp:txXfrm>
        <a:off x="3360705" y="2796408"/>
        <a:ext cx="2757358" cy="691407"/>
      </dsp:txXfrm>
    </dsp:sp>
    <dsp:sp modelId="{065045DB-96C9-B341-9873-CA5B9A14EA45}">
      <dsp:nvSpPr>
        <dsp:cNvPr id="0" name=""/>
        <dsp:cNvSpPr/>
      </dsp:nvSpPr>
      <dsp:spPr>
        <a:xfrm>
          <a:off x="6230729" y="2853051"/>
          <a:ext cx="1288981" cy="61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Twitch</a:t>
          </a:r>
        </a:p>
      </dsp:txBody>
      <dsp:txXfrm>
        <a:off x="6230729" y="2853051"/>
        <a:ext cx="1288981" cy="619300"/>
      </dsp:txXfrm>
    </dsp:sp>
    <dsp:sp modelId="{6D5B82B5-A6C3-1245-A7DA-C2B5407F183B}">
      <dsp:nvSpPr>
        <dsp:cNvPr id="0" name=""/>
        <dsp:cNvSpPr/>
      </dsp:nvSpPr>
      <dsp:spPr>
        <a:xfrm>
          <a:off x="4769717" y="3599604"/>
          <a:ext cx="2731712" cy="766229"/>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2023 Q3</a:t>
          </a:r>
        </a:p>
      </dsp:txBody>
      <dsp:txXfrm>
        <a:off x="4807128" y="3637015"/>
        <a:ext cx="2656890" cy="691407"/>
      </dsp:txXfrm>
    </dsp:sp>
    <dsp:sp modelId="{98D555E6-EFF3-4D4A-8AA7-89CCEEB4E860}">
      <dsp:nvSpPr>
        <dsp:cNvPr id="0" name=""/>
        <dsp:cNvSpPr/>
      </dsp:nvSpPr>
      <dsp:spPr>
        <a:xfrm>
          <a:off x="7623988" y="3746534"/>
          <a:ext cx="1928636" cy="61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Email Newsletter</a:t>
          </a:r>
        </a:p>
      </dsp:txBody>
      <dsp:txXfrm>
        <a:off x="7623988" y="3746534"/>
        <a:ext cx="1928636" cy="6193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298383-53CF-884A-A166-540CB58E35E3}" type="datetimeFigureOut">
              <a:rPr lang="en-US" smtClean="0"/>
              <a:t>5/25/22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31FE7-E931-0643-9657-5F2ABF10A02E}" type="slidenum">
              <a:rPr lang="en-US" smtClean="0"/>
              <a:t>‹#›</a:t>
            </a:fld>
            <a:endParaRPr lang="en-US"/>
          </a:p>
        </p:txBody>
      </p:sp>
    </p:spTree>
    <p:extLst>
      <p:ext uri="{BB962C8B-B14F-4D97-AF65-F5344CB8AC3E}">
        <p14:creationId xmlns:p14="http://schemas.microsoft.com/office/powerpoint/2010/main" val="852747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Hi, I’m Logan Nye. Thank you so much for meeting with me. I’m here to talk about a great opportunity to bring military media to livestreaming on Twitch. </a:t>
            </a:r>
          </a:p>
          <a:p>
            <a:endParaRPr lang="en-US" dirty="0"/>
          </a:p>
        </p:txBody>
      </p:sp>
      <p:sp>
        <p:nvSpPr>
          <p:cNvPr id="4" name="Slide Number Placeholder 3"/>
          <p:cNvSpPr>
            <a:spLocks noGrp="1"/>
          </p:cNvSpPr>
          <p:nvPr>
            <p:ph type="sldNum" sz="quarter" idx="5"/>
          </p:nvPr>
        </p:nvSpPr>
        <p:spPr/>
        <p:txBody>
          <a:bodyPr/>
          <a:lstStyle/>
          <a:p>
            <a:fld id="{BA131FE7-E931-0643-9657-5F2ABF10A02E}" type="slidenum">
              <a:rPr lang="en-US" smtClean="0"/>
              <a:t>1</a:t>
            </a:fld>
            <a:endParaRPr lang="en-US"/>
          </a:p>
        </p:txBody>
      </p:sp>
    </p:spTree>
    <p:extLst>
      <p:ext uri="{BB962C8B-B14F-4D97-AF65-F5344CB8AC3E}">
        <p14:creationId xmlns:p14="http://schemas.microsoft.com/office/powerpoint/2010/main" val="1661219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 Twitch is an Amazon-owned platform where media companies can generate hundreds of dollars per minute in advertising revenue, if they generate the right audience and find the right advertisers. Brand-friendly creators connect thousands of viewers with large advertisers. A larger channel like that of </a:t>
            </a:r>
            <a:r>
              <a:rPr lang="en-US" sz="1200" kern="1200" dirty="0" err="1">
                <a:solidFill>
                  <a:schemeClr val="tx1"/>
                </a:solidFill>
                <a:effectLst/>
                <a:latin typeface="+mn-lt"/>
                <a:ea typeface="+mn-ea"/>
                <a:cs typeface="+mn-cs"/>
              </a:rPr>
              <a:t>SpookyLoopz</a:t>
            </a:r>
            <a:r>
              <a:rPr lang="en-US" sz="1200" kern="1200" dirty="0">
                <a:solidFill>
                  <a:schemeClr val="tx1"/>
                </a:solidFill>
                <a:effectLst/>
                <a:latin typeface="+mn-lt"/>
                <a:ea typeface="+mn-ea"/>
                <a:cs typeface="+mn-cs"/>
              </a:rPr>
              <a:t>, pictured here, can generate over $12,500 weekly in subscriptions and over $500,000 per week in ad sponsorships. Over the past two years, I have frequently met representatives from massive companies that wanted to reach a military-affiliated slice of this audience, but they have struggled to find a brand and family-friendly entry point. We are confident we can create that entry point and sherpa them in. So who are we?</a:t>
            </a:r>
          </a:p>
          <a:p>
            <a:endParaRPr lang="en-US" dirty="0"/>
          </a:p>
        </p:txBody>
      </p:sp>
      <p:sp>
        <p:nvSpPr>
          <p:cNvPr id="4" name="Slide Number Placeholder 3"/>
          <p:cNvSpPr>
            <a:spLocks noGrp="1"/>
          </p:cNvSpPr>
          <p:nvPr>
            <p:ph type="sldNum" sz="quarter" idx="5"/>
          </p:nvPr>
        </p:nvSpPr>
        <p:spPr/>
        <p:txBody>
          <a:bodyPr/>
          <a:lstStyle/>
          <a:p>
            <a:fld id="{BA131FE7-E931-0643-9657-5F2ABF10A02E}" type="slidenum">
              <a:rPr lang="en-US" smtClean="0"/>
              <a:t>2</a:t>
            </a:fld>
            <a:endParaRPr lang="en-US"/>
          </a:p>
        </p:txBody>
      </p:sp>
    </p:spTree>
    <p:extLst>
      <p:ext uri="{BB962C8B-B14F-4D97-AF65-F5344CB8AC3E}">
        <p14:creationId xmlns:p14="http://schemas.microsoft.com/office/powerpoint/2010/main" val="2748326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 Gamers’ ROTC is an infotainment multimedia company that focuses on bringing successful brands and military families together to the lucrative Twitch platform through family-friendly content. We reach military audiences where they are through podcasts, YouTube, websites, documentary appearances, and more, and direct them to our Twitch channels.</a:t>
            </a:r>
          </a:p>
          <a:p>
            <a:endParaRPr lang="en-US" dirty="0"/>
          </a:p>
        </p:txBody>
      </p:sp>
      <p:sp>
        <p:nvSpPr>
          <p:cNvPr id="4" name="Slide Number Placeholder 3"/>
          <p:cNvSpPr>
            <a:spLocks noGrp="1"/>
          </p:cNvSpPr>
          <p:nvPr>
            <p:ph type="sldNum" sz="quarter" idx="5"/>
          </p:nvPr>
        </p:nvSpPr>
        <p:spPr/>
        <p:txBody>
          <a:bodyPr/>
          <a:lstStyle/>
          <a:p>
            <a:fld id="{BA131FE7-E931-0643-9657-5F2ABF10A02E}" type="slidenum">
              <a:rPr lang="en-US" smtClean="0"/>
              <a:t>3</a:t>
            </a:fld>
            <a:endParaRPr lang="en-US"/>
          </a:p>
        </p:txBody>
      </p:sp>
    </p:spTree>
    <p:extLst>
      <p:ext uri="{BB962C8B-B14F-4D97-AF65-F5344CB8AC3E}">
        <p14:creationId xmlns:p14="http://schemas.microsoft.com/office/powerpoint/2010/main" val="3143781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4. For us, the audience is military fans, service members, and veterans between the ages of 18 and 34. In these ages, the military members and their families go from living at home to, often, living in the barracks to establishing homes on or near military bases. These major life events are perfect for our advertisers, especially financial institutions and consumer goods companies, as the consumers’ needs and patterns are in flux, meaning there is an opening for the companies to change their purchasing behavior.</a:t>
            </a:r>
          </a:p>
          <a:p>
            <a:endParaRPr lang="en-US" dirty="0"/>
          </a:p>
        </p:txBody>
      </p:sp>
      <p:sp>
        <p:nvSpPr>
          <p:cNvPr id="4" name="Slide Number Placeholder 3"/>
          <p:cNvSpPr>
            <a:spLocks noGrp="1"/>
          </p:cNvSpPr>
          <p:nvPr>
            <p:ph type="sldNum" sz="quarter" idx="5"/>
          </p:nvPr>
        </p:nvSpPr>
        <p:spPr/>
        <p:txBody>
          <a:bodyPr/>
          <a:lstStyle/>
          <a:p>
            <a:fld id="{BA131FE7-E931-0643-9657-5F2ABF10A02E}" type="slidenum">
              <a:rPr lang="en-US" smtClean="0"/>
              <a:t>4</a:t>
            </a:fld>
            <a:endParaRPr lang="en-US"/>
          </a:p>
        </p:txBody>
      </p:sp>
    </p:spTree>
    <p:extLst>
      <p:ext uri="{BB962C8B-B14F-4D97-AF65-F5344CB8AC3E}">
        <p14:creationId xmlns:p14="http://schemas.microsoft.com/office/powerpoint/2010/main" val="4221459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5. Right now, there are very few military-aligned Twitch channels, except for veterans playing military video games. There are, however, literally tens of thousands of channels that our audience can choose from. Keeping them on our channel requires careful stewardship of the community and attracting viewers who will connect with and support one another. We expect that military members, used to doing this in their units and profession, will naturally help us create a great, “sticky” community that will ensure strong audience retention.</a:t>
            </a:r>
          </a:p>
          <a:p>
            <a:endParaRPr lang="en-US" dirty="0"/>
          </a:p>
        </p:txBody>
      </p:sp>
      <p:sp>
        <p:nvSpPr>
          <p:cNvPr id="4" name="Slide Number Placeholder 3"/>
          <p:cNvSpPr>
            <a:spLocks noGrp="1"/>
          </p:cNvSpPr>
          <p:nvPr>
            <p:ph type="sldNum" sz="quarter" idx="5"/>
          </p:nvPr>
        </p:nvSpPr>
        <p:spPr/>
        <p:txBody>
          <a:bodyPr/>
          <a:lstStyle/>
          <a:p>
            <a:fld id="{BA131FE7-E931-0643-9657-5F2ABF10A02E}" type="slidenum">
              <a:rPr lang="en-US" smtClean="0"/>
              <a:t>5</a:t>
            </a:fld>
            <a:endParaRPr lang="en-US"/>
          </a:p>
        </p:txBody>
      </p:sp>
    </p:spTree>
    <p:extLst>
      <p:ext uri="{BB962C8B-B14F-4D97-AF65-F5344CB8AC3E}">
        <p14:creationId xmlns:p14="http://schemas.microsoft.com/office/powerpoint/2010/main" val="1268075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Blake and I have over 30 years of combined experience in military media, starting as combat photographers for the Air Force and Army, respectively, before becoming the top writers and content creators at </a:t>
            </a:r>
            <a:r>
              <a:rPr lang="en-US" sz="1200" kern="1200" dirty="0" err="1">
                <a:solidFill>
                  <a:schemeClr val="tx1"/>
                </a:solidFill>
                <a:effectLst/>
                <a:latin typeface="+mn-lt"/>
                <a:ea typeface="+mn-ea"/>
                <a:cs typeface="+mn-cs"/>
              </a:rPr>
              <a:t>WeAreTheMighty.com</a:t>
            </a:r>
            <a:r>
              <a:rPr lang="en-US" sz="1200" kern="1200" dirty="0">
                <a:solidFill>
                  <a:schemeClr val="tx1"/>
                </a:solidFill>
                <a:effectLst/>
                <a:latin typeface="+mn-lt"/>
                <a:ea typeface="+mn-ea"/>
                <a:cs typeface="+mn-cs"/>
              </a:rPr>
              <a:t>, launched in 2014 and recently purchased by Recurrent Media. Now, he’s an editor at the number 1 military website, </a:t>
            </a:r>
            <a:r>
              <a:rPr lang="en-US" sz="1200" kern="1200" dirty="0" err="1">
                <a:solidFill>
                  <a:schemeClr val="tx1"/>
                </a:solidFill>
                <a:effectLst/>
                <a:latin typeface="+mn-lt"/>
                <a:ea typeface="+mn-ea"/>
                <a:cs typeface="+mn-cs"/>
              </a:rPr>
              <a:t>Military.com</a:t>
            </a:r>
            <a:r>
              <a:rPr lang="en-US" sz="1200" kern="1200" dirty="0">
                <a:solidFill>
                  <a:schemeClr val="tx1"/>
                </a:solidFill>
                <a:effectLst/>
                <a:latin typeface="+mn-lt"/>
                <a:ea typeface="+mn-ea"/>
                <a:cs typeface="+mn-cs"/>
              </a:rPr>
              <a:t>, and I’m an editor at the number 1 military and veteran nonprofit, Fisher House Foundation. We have eight degrees between the two of us, including my recently earned MS of entertainment business. Between our credentials, our standing with the military audience, and our connections at brands not pursuing a livestream play, we are confident competitors will struggle to emulate our success. We are used to creating these and similar creative works from our homes.</a:t>
            </a:r>
          </a:p>
          <a:p>
            <a:endParaRPr lang="en-US" dirty="0"/>
          </a:p>
        </p:txBody>
      </p:sp>
      <p:sp>
        <p:nvSpPr>
          <p:cNvPr id="4" name="Slide Number Placeholder 3"/>
          <p:cNvSpPr>
            <a:spLocks noGrp="1"/>
          </p:cNvSpPr>
          <p:nvPr>
            <p:ph type="sldNum" sz="quarter" idx="5"/>
          </p:nvPr>
        </p:nvSpPr>
        <p:spPr/>
        <p:txBody>
          <a:bodyPr/>
          <a:lstStyle/>
          <a:p>
            <a:fld id="{BA131FE7-E931-0643-9657-5F2ABF10A02E}" type="slidenum">
              <a:rPr lang="en-US" smtClean="0"/>
              <a:t>6</a:t>
            </a:fld>
            <a:endParaRPr lang="en-US"/>
          </a:p>
        </p:txBody>
      </p:sp>
    </p:spTree>
    <p:extLst>
      <p:ext uri="{BB962C8B-B14F-4D97-AF65-F5344CB8AC3E}">
        <p14:creationId xmlns:p14="http://schemas.microsoft.com/office/powerpoint/2010/main" val="3802474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goal is to attract audience members, funnel them toward the Twitch channel and email newsletter, and ensure that our community and content is as sticky as possible so that they stay with us month after month. This effort is mainly about making great content, but we have budgeted up to $17,500 per month to advertising as the company grows to gain market share.</a:t>
            </a:r>
          </a:p>
          <a:p>
            <a:endParaRPr lang="en-US" dirty="0"/>
          </a:p>
        </p:txBody>
      </p:sp>
      <p:sp>
        <p:nvSpPr>
          <p:cNvPr id="4" name="Slide Number Placeholder 3"/>
          <p:cNvSpPr>
            <a:spLocks noGrp="1"/>
          </p:cNvSpPr>
          <p:nvPr>
            <p:ph type="sldNum" sz="quarter" idx="5"/>
          </p:nvPr>
        </p:nvSpPr>
        <p:spPr/>
        <p:txBody>
          <a:bodyPr/>
          <a:lstStyle/>
          <a:p>
            <a:fld id="{BA131FE7-E931-0643-9657-5F2ABF10A02E}" type="slidenum">
              <a:rPr lang="en-US" smtClean="0"/>
              <a:t>7</a:t>
            </a:fld>
            <a:endParaRPr lang="en-US"/>
          </a:p>
        </p:txBody>
      </p:sp>
    </p:spTree>
    <p:extLst>
      <p:ext uri="{BB962C8B-B14F-4D97-AF65-F5344CB8AC3E}">
        <p14:creationId xmlns:p14="http://schemas.microsoft.com/office/powerpoint/2010/main" val="377511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Currently, the company is in a nascent stage as we build the first podcast and the social media that supports it. We’re also laying the groundwork for the initial YouTube video releases to take place this calendar year and for a website launch that will tie those products together. Through next year, this will lead to the launch of the Twitch channel and email newsletter.</a:t>
            </a:r>
          </a:p>
          <a:p>
            <a:endParaRPr lang="en-US" dirty="0"/>
          </a:p>
        </p:txBody>
      </p:sp>
      <p:sp>
        <p:nvSpPr>
          <p:cNvPr id="4" name="Slide Number Placeholder 3"/>
          <p:cNvSpPr>
            <a:spLocks noGrp="1"/>
          </p:cNvSpPr>
          <p:nvPr>
            <p:ph type="sldNum" sz="quarter" idx="5"/>
          </p:nvPr>
        </p:nvSpPr>
        <p:spPr/>
        <p:txBody>
          <a:bodyPr/>
          <a:lstStyle/>
          <a:p>
            <a:fld id="{BA131FE7-E931-0643-9657-5F2ABF10A02E}" type="slidenum">
              <a:rPr lang="en-US" smtClean="0"/>
              <a:t>8</a:t>
            </a:fld>
            <a:endParaRPr lang="en-US"/>
          </a:p>
        </p:txBody>
      </p:sp>
    </p:spTree>
    <p:extLst>
      <p:ext uri="{BB962C8B-B14F-4D97-AF65-F5344CB8AC3E}">
        <p14:creationId xmlns:p14="http://schemas.microsoft.com/office/powerpoint/2010/main" val="846716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year is expected to see a substantial loss as we spend capital on production equipment and build audiences to a sustainable level. After that, profits are expected to grow healthily as audiences and media products grow.</a:t>
            </a:r>
          </a:p>
          <a:p>
            <a:endParaRPr lang="en-US" dirty="0"/>
          </a:p>
        </p:txBody>
      </p:sp>
      <p:sp>
        <p:nvSpPr>
          <p:cNvPr id="4" name="Slide Number Placeholder 3"/>
          <p:cNvSpPr>
            <a:spLocks noGrp="1"/>
          </p:cNvSpPr>
          <p:nvPr>
            <p:ph type="sldNum" sz="quarter" idx="5"/>
          </p:nvPr>
        </p:nvSpPr>
        <p:spPr/>
        <p:txBody>
          <a:bodyPr/>
          <a:lstStyle/>
          <a:p>
            <a:fld id="{BA131FE7-E931-0643-9657-5F2ABF10A02E}" type="slidenum">
              <a:rPr lang="en-US" smtClean="0"/>
              <a:t>9</a:t>
            </a:fld>
            <a:endParaRPr lang="en-US"/>
          </a:p>
        </p:txBody>
      </p:sp>
    </p:spTree>
    <p:extLst>
      <p:ext uri="{BB962C8B-B14F-4D97-AF65-F5344CB8AC3E}">
        <p14:creationId xmlns:p14="http://schemas.microsoft.com/office/powerpoint/2010/main" val="2063073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3EE1F4-3CD3-DD4B-BA24-62AC100D68D3}" type="datetimeFigureOut">
              <a:rPr lang="en-US" smtClean="0"/>
              <a:t>5/25/22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3B83E975-82B7-644D-AD89-0EDFC0847E49}" type="slidenum">
              <a:rPr lang="en-US" smtClean="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63822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3EE1F4-3CD3-DD4B-BA24-62AC100D68D3}" type="datetimeFigureOut">
              <a:rPr lang="en-US" smtClean="0"/>
              <a:t>5/25/22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3E975-82B7-644D-AD89-0EDFC0847E49}" type="slidenum">
              <a:rPr lang="en-US" smtClean="0"/>
              <a:t>‹#›</a:t>
            </a:fld>
            <a:endParaRPr lang="en-US"/>
          </a:p>
        </p:txBody>
      </p:sp>
    </p:spTree>
    <p:extLst>
      <p:ext uri="{BB962C8B-B14F-4D97-AF65-F5344CB8AC3E}">
        <p14:creationId xmlns:p14="http://schemas.microsoft.com/office/powerpoint/2010/main" val="3676413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3EE1F4-3CD3-DD4B-BA24-62AC100D68D3}" type="datetimeFigureOut">
              <a:rPr lang="en-US" smtClean="0"/>
              <a:t>5/25/22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3E975-82B7-644D-AD89-0EDFC0847E49}" type="slidenum">
              <a:rPr lang="en-US" smtClean="0"/>
              <a:t>‹#›</a:t>
            </a:fld>
            <a:endParaRPr lang="en-US"/>
          </a:p>
        </p:txBody>
      </p:sp>
    </p:spTree>
    <p:extLst>
      <p:ext uri="{BB962C8B-B14F-4D97-AF65-F5344CB8AC3E}">
        <p14:creationId xmlns:p14="http://schemas.microsoft.com/office/powerpoint/2010/main" val="2917478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3EE1F4-3CD3-DD4B-BA24-62AC100D68D3}" type="datetimeFigureOut">
              <a:rPr lang="en-US" smtClean="0"/>
              <a:t>5/25/22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3E975-82B7-644D-AD89-0EDFC0847E49}" type="slidenum">
              <a:rPr lang="en-US" smtClean="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892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3EE1F4-3CD3-DD4B-BA24-62AC100D68D3}" type="datetimeFigureOut">
              <a:rPr lang="en-US" smtClean="0"/>
              <a:t>5/25/22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3E975-82B7-644D-AD89-0EDFC0847E49}" type="slidenum">
              <a:rPr lang="en-US" smtClean="0"/>
              <a:t>‹#›</a:t>
            </a:fld>
            <a:endParaRPr lang="en-US"/>
          </a:p>
        </p:txBody>
      </p:sp>
    </p:spTree>
    <p:extLst>
      <p:ext uri="{BB962C8B-B14F-4D97-AF65-F5344CB8AC3E}">
        <p14:creationId xmlns:p14="http://schemas.microsoft.com/office/powerpoint/2010/main" val="1098166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3EE1F4-3CD3-DD4B-BA24-62AC100D68D3}" type="datetimeFigureOut">
              <a:rPr lang="en-US" smtClean="0"/>
              <a:t>5/25/22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83E975-82B7-644D-AD89-0EDFC0847E49}" type="slidenum">
              <a:rPr lang="en-US" smtClean="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248076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3EE1F4-3CD3-DD4B-BA24-62AC100D68D3}" type="datetimeFigureOut">
              <a:rPr lang="en-US" smtClean="0"/>
              <a:t>5/25/22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83E975-82B7-644D-AD89-0EDFC0847E49}" type="slidenum">
              <a:rPr lang="en-US" smtClean="0"/>
              <a:t>‹#›</a:t>
            </a:fld>
            <a:endParaRPr lang="en-US"/>
          </a:p>
        </p:txBody>
      </p:sp>
    </p:spTree>
    <p:extLst>
      <p:ext uri="{BB962C8B-B14F-4D97-AF65-F5344CB8AC3E}">
        <p14:creationId xmlns:p14="http://schemas.microsoft.com/office/powerpoint/2010/main" val="1508724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3EE1F4-3CD3-DD4B-BA24-62AC100D68D3}" type="datetimeFigureOut">
              <a:rPr lang="en-US" smtClean="0"/>
              <a:t>5/25/22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83E975-82B7-644D-AD89-0EDFC0847E49}" type="slidenum">
              <a:rPr lang="en-US" smtClean="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965601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253EE1F4-3CD3-DD4B-BA24-62AC100D68D3}" type="datetimeFigureOut">
              <a:rPr lang="en-US" smtClean="0"/>
              <a:t>5/25/22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83E975-82B7-644D-AD89-0EDFC0847E49}" type="slidenum">
              <a:rPr lang="en-US" smtClean="0"/>
              <a:t>‹#›</a:t>
            </a:fld>
            <a:endParaRPr lang="en-US"/>
          </a:p>
        </p:txBody>
      </p:sp>
    </p:spTree>
    <p:extLst>
      <p:ext uri="{BB962C8B-B14F-4D97-AF65-F5344CB8AC3E}">
        <p14:creationId xmlns:p14="http://schemas.microsoft.com/office/powerpoint/2010/main" val="3908713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3EE1F4-3CD3-DD4B-BA24-62AC100D68D3}" type="datetimeFigureOut">
              <a:rPr lang="en-US" smtClean="0"/>
              <a:t>5/25/22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83E975-82B7-644D-AD89-0EDFC0847E49}" type="slidenum">
              <a:rPr lang="en-US" smtClean="0"/>
              <a:t>‹#›</a:t>
            </a:fld>
            <a:endParaRPr lang="en-US"/>
          </a:p>
        </p:txBody>
      </p:sp>
    </p:spTree>
    <p:extLst>
      <p:ext uri="{BB962C8B-B14F-4D97-AF65-F5344CB8AC3E}">
        <p14:creationId xmlns:p14="http://schemas.microsoft.com/office/powerpoint/2010/main" val="4130978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3EE1F4-3CD3-DD4B-BA24-62AC100D68D3}" type="datetimeFigureOut">
              <a:rPr lang="en-US" smtClean="0"/>
              <a:t>5/25/22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83E975-82B7-644D-AD89-0EDFC0847E49}" type="slidenum">
              <a:rPr lang="en-US" smtClean="0"/>
              <a:t>‹#›</a:t>
            </a:fld>
            <a:endParaRPr lang="en-US"/>
          </a:p>
        </p:txBody>
      </p:sp>
    </p:spTree>
    <p:extLst>
      <p:ext uri="{BB962C8B-B14F-4D97-AF65-F5344CB8AC3E}">
        <p14:creationId xmlns:p14="http://schemas.microsoft.com/office/powerpoint/2010/main" val="3072469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253EE1F4-3CD3-DD4B-BA24-62AC100D68D3}" type="datetimeFigureOut">
              <a:rPr lang="en-US" smtClean="0"/>
              <a:t>5/25/22</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3B83E975-82B7-644D-AD89-0EDFC0847E49}" type="slidenum">
              <a:rPr lang="en-US" smtClean="0"/>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2091620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image" Target="../media/image1.jpeg"/><Relationship Id="rId10"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5.png"/><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image" Target="../media/image1.jpeg"/><Relationship Id="rId10" Type="http://schemas.openxmlformats.org/officeDocument/2006/relationships/image" Target="../media/image4.png"/><Relationship Id="rId4" Type="http://schemas.openxmlformats.org/officeDocument/2006/relationships/notesSlide" Target="../notesSlides/notesSlide6.xml"/><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1.xml"/><Relationship Id="rId11" Type="http://schemas.openxmlformats.org/officeDocument/2006/relationships/image" Target="../media/image5.png"/><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7.xm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2.xml"/><Relationship Id="rId11" Type="http://schemas.openxmlformats.org/officeDocument/2006/relationships/image" Target="../media/image5.png"/><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8.xml"/><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9.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2806DFD-E192-42CC-B190-3C4C95B8F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9867"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02092B-6E12-D96F-54A0-B68520B6247A}"/>
              </a:ext>
            </a:extLst>
          </p:cNvPr>
          <p:cNvSpPr>
            <a:spLocks noGrp="1"/>
          </p:cNvSpPr>
          <p:nvPr>
            <p:ph type="ctrTitle"/>
          </p:nvPr>
        </p:nvSpPr>
        <p:spPr>
          <a:xfrm>
            <a:off x="5659697" y="1949051"/>
            <a:ext cx="5644108" cy="4056638"/>
          </a:xfrm>
        </p:spPr>
        <p:txBody>
          <a:bodyPr>
            <a:normAutofit/>
          </a:bodyPr>
          <a:lstStyle/>
          <a:p>
            <a:r>
              <a:rPr lang="en-US" sz="6600"/>
              <a:t>Gamers’ ROTC</a:t>
            </a:r>
          </a:p>
        </p:txBody>
      </p:sp>
      <p:sp>
        <p:nvSpPr>
          <p:cNvPr id="10" name="Rectangle 9">
            <a:extLst>
              <a:ext uri="{FF2B5EF4-FFF2-40B4-BE49-F238E27FC236}">
                <a16:creationId xmlns:a16="http://schemas.microsoft.com/office/drawing/2014/main" id="{5DA7D8ED-4DB6-46C0-AE81-24DA0AAF9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6204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E5C12349-62E6-4BD7-9794-8785CD02DF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3" y="0"/>
            <a:ext cx="3690120"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740EBC92-6EC9-6C2B-8BD2-86C1363966A4}"/>
              </a:ext>
            </a:extLst>
          </p:cNvPr>
          <p:cNvSpPr>
            <a:spLocks noGrp="1"/>
          </p:cNvSpPr>
          <p:nvPr>
            <p:ph type="subTitle" idx="1"/>
          </p:nvPr>
        </p:nvSpPr>
        <p:spPr>
          <a:xfrm>
            <a:off x="4892032" y="3725097"/>
            <a:ext cx="6967567" cy="2959899"/>
          </a:xfrm>
        </p:spPr>
        <p:txBody>
          <a:bodyPr anchor="ctr">
            <a:normAutofit/>
          </a:bodyPr>
          <a:lstStyle/>
          <a:p>
            <a:pPr algn="ctr"/>
            <a:r>
              <a:rPr lang="en-US" sz="2000" dirty="0"/>
              <a:t>Gamers’ ROTC is a media network that delivers top-tier, accurate military information and entertainment on Twitch through the jokes and antics of military veteran hosts, allowing the company to engage authentically with military fans, service members, and military veterans in the U.S.</a:t>
            </a:r>
            <a:endParaRPr lang="en-US" sz="3200" dirty="0"/>
          </a:p>
        </p:txBody>
      </p:sp>
      <p:sp>
        <p:nvSpPr>
          <p:cNvPr id="14" name="Right Triangle 13">
            <a:extLst>
              <a:ext uri="{FF2B5EF4-FFF2-40B4-BE49-F238E27FC236}">
                <a16:creationId xmlns:a16="http://schemas.microsoft.com/office/drawing/2014/main" id="{CDD5A4AA-8515-49AE-8C6C-9CF6E14C9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431831" y="1949051"/>
            <a:ext cx="239869" cy="239869"/>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icon, company name&#10;&#10;Description automatically generated">
            <a:extLst>
              <a:ext uri="{FF2B5EF4-FFF2-40B4-BE49-F238E27FC236}">
                <a16:creationId xmlns:a16="http://schemas.microsoft.com/office/drawing/2014/main" id="{11EC9FDF-4FA2-FFC2-6C8F-6263CAD4B730}"/>
              </a:ext>
            </a:extLst>
          </p:cNvPr>
          <p:cNvPicPr>
            <a:picLocks noChangeAspect="1"/>
          </p:cNvPicPr>
          <p:nvPr/>
        </p:nvPicPr>
        <p:blipFill>
          <a:blip r:embed="rId5"/>
          <a:stretch>
            <a:fillRect/>
          </a:stretch>
        </p:blipFill>
        <p:spPr>
          <a:xfrm>
            <a:off x="778784" y="773044"/>
            <a:ext cx="4056638" cy="4056638"/>
          </a:xfrm>
          <a:prstGeom prst="rect">
            <a:avLst/>
          </a:prstGeom>
        </p:spPr>
      </p:pic>
      <p:pic>
        <p:nvPicPr>
          <p:cNvPr id="7" name="Audio 6">
            <a:hlinkClick r:id="" action="ppaction://media"/>
            <a:extLst>
              <a:ext uri="{FF2B5EF4-FFF2-40B4-BE49-F238E27FC236}">
                <a16:creationId xmlns:a16="http://schemas.microsoft.com/office/drawing/2014/main" id="{89D29439-2D36-5FA2-13B7-57A8727E42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41475351"/>
      </p:ext>
    </p:extLst>
  </p:cSld>
  <p:clrMapOvr>
    <a:masterClrMapping/>
  </p:clrMapOvr>
  <mc:AlternateContent xmlns:mc="http://schemas.openxmlformats.org/markup-compatibility/2006" xmlns:p14="http://schemas.microsoft.com/office/powerpoint/2010/main">
    <mc:Choice Requires="p14">
      <p:transition spd="slow" p14:dur="2000" advTm="14336"/>
    </mc:Choice>
    <mc:Fallback xmlns="">
      <p:transition spd="slow" advTm="14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E0F9C-B2F1-FE59-9EF9-332FD185F5F3}"/>
              </a:ext>
            </a:extLst>
          </p:cNvPr>
          <p:cNvSpPr>
            <a:spLocks noGrp="1"/>
          </p:cNvSpPr>
          <p:nvPr>
            <p:ph type="title"/>
          </p:nvPr>
        </p:nvSpPr>
        <p:spPr/>
        <p:txBody>
          <a:bodyPr/>
          <a:lstStyle/>
          <a:p>
            <a:r>
              <a:rPr lang="en-US" dirty="0"/>
              <a:t>Funding</a:t>
            </a:r>
          </a:p>
        </p:txBody>
      </p:sp>
      <p:sp>
        <p:nvSpPr>
          <p:cNvPr id="3" name="Content Placeholder 2">
            <a:extLst>
              <a:ext uri="{FF2B5EF4-FFF2-40B4-BE49-F238E27FC236}">
                <a16:creationId xmlns:a16="http://schemas.microsoft.com/office/drawing/2014/main" id="{F5662C67-9C9F-EEC2-AEF6-0DC5A4D77904}"/>
              </a:ext>
            </a:extLst>
          </p:cNvPr>
          <p:cNvSpPr>
            <a:spLocks noGrp="1"/>
          </p:cNvSpPr>
          <p:nvPr>
            <p:ph idx="1"/>
          </p:nvPr>
        </p:nvSpPr>
        <p:spPr/>
        <p:txBody>
          <a:bodyPr/>
          <a:lstStyle/>
          <a:p>
            <a:r>
              <a:rPr lang="en-US" dirty="0"/>
              <a:t>Equity financing</a:t>
            </a:r>
          </a:p>
          <a:p>
            <a:r>
              <a:rPr lang="en-US" dirty="0"/>
              <a:t>$225,000</a:t>
            </a:r>
          </a:p>
          <a:p>
            <a:r>
              <a:rPr lang="en-US" dirty="0"/>
              <a:t>80/20 rule</a:t>
            </a:r>
          </a:p>
          <a:p>
            <a:r>
              <a:rPr lang="en-US" dirty="0"/>
              <a:t>Equipment purchases, marketing, and the initial production of YouTube and Twitch content</a:t>
            </a:r>
          </a:p>
          <a:p>
            <a:endParaRPr lang="en-US" dirty="0"/>
          </a:p>
        </p:txBody>
      </p:sp>
      <p:pic>
        <p:nvPicPr>
          <p:cNvPr id="4" name="Picture 3" descr="Logo, icon, company name&#10;&#10;Description automatically generated">
            <a:extLst>
              <a:ext uri="{FF2B5EF4-FFF2-40B4-BE49-F238E27FC236}">
                <a16:creationId xmlns:a16="http://schemas.microsoft.com/office/drawing/2014/main" id="{AF0EE12C-BB6C-95AD-76FB-DD0643446FF1}"/>
              </a:ext>
            </a:extLst>
          </p:cNvPr>
          <p:cNvPicPr>
            <a:picLocks noChangeAspect="1"/>
          </p:cNvPicPr>
          <p:nvPr/>
        </p:nvPicPr>
        <p:blipFill>
          <a:blip r:embed="rId4"/>
          <a:stretch>
            <a:fillRect/>
          </a:stretch>
        </p:blipFill>
        <p:spPr>
          <a:xfrm>
            <a:off x="0" y="5990864"/>
            <a:ext cx="867136" cy="867136"/>
          </a:xfrm>
          <a:prstGeom prst="rect">
            <a:avLst/>
          </a:prstGeom>
        </p:spPr>
      </p:pic>
      <p:pic>
        <p:nvPicPr>
          <p:cNvPr id="5" name="Audio 4">
            <a:hlinkClick r:id="" action="ppaction://media"/>
            <a:extLst>
              <a:ext uri="{FF2B5EF4-FFF2-40B4-BE49-F238E27FC236}">
                <a16:creationId xmlns:a16="http://schemas.microsoft.com/office/drawing/2014/main" id="{9CD5B783-D3E6-87B9-257A-81D59215DC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62851921"/>
      </p:ext>
    </p:extLst>
  </p:cSld>
  <p:clrMapOvr>
    <a:masterClrMapping/>
  </p:clrMapOvr>
  <mc:AlternateContent xmlns:mc="http://schemas.openxmlformats.org/markup-compatibility/2006" xmlns:p14="http://schemas.microsoft.com/office/powerpoint/2010/main">
    <mc:Choice Requires="p14">
      <p:transition spd="slow" p14:dur="2000" advTm="38965"/>
    </mc:Choice>
    <mc:Fallback xmlns="">
      <p:transition spd="slow" advTm="38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22D37-E6B1-965B-6287-B9BE175761FB}"/>
              </a:ext>
            </a:extLst>
          </p:cNvPr>
          <p:cNvSpPr>
            <a:spLocks noGrp="1"/>
          </p:cNvSpPr>
          <p:nvPr>
            <p:ph type="title"/>
          </p:nvPr>
        </p:nvSpPr>
        <p:spPr/>
        <p:txBody>
          <a:bodyPr/>
          <a:lstStyle/>
          <a:p>
            <a:r>
              <a:rPr lang="en-US" dirty="0"/>
              <a:t>Long-Term Strategy</a:t>
            </a:r>
          </a:p>
        </p:txBody>
      </p:sp>
      <p:sp>
        <p:nvSpPr>
          <p:cNvPr id="3" name="Content Placeholder 2">
            <a:extLst>
              <a:ext uri="{FF2B5EF4-FFF2-40B4-BE49-F238E27FC236}">
                <a16:creationId xmlns:a16="http://schemas.microsoft.com/office/drawing/2014/main" id="{0F1A1E7F-F9C5-FCF8-CBFF-1C11D10E9BD7}"/>
              </a:ext>
            </a:extLst>
          </p:cNvPr>
          <p:cNvSpPr>
            <a:spLocks noGrp="1"/>
          </p:cNvSpPr>
          <p:nvPr>
            <p:ph idx="1"/>
          </p:nvPr>
        </p:nvSpPr>
        <p:spPr/>
        <p:txBody>
          <a:bodyPr/>
          <a:lstStyle/>
          <a:p>
            <a:r>
              <a:rPr lang="en-US" dirty="0"/>
              <a:t>Build portfolio and deep bench</a:t>
            </a:r>
          </a:p>
          <a:p>
            <a:r>
              <a:rPr lang="en-US" dirty="0"/>
              <a:t>Open to buyout after year 3</a:t>
            </a:r>
          </a:p>
          <a:p>
            <a:endParaRPr lang="en-US" dirty="0"/>
          </a:p>
        </p:txBody>
      </p:sp>
      <p:pic>
        <p:nvPicPr>
          <p:cNvPr id="4" name="Picture 3" descr="Logo, icon, company name&#10;&#10;Description automatically generated">
            <a:extLst>
              <a:ext uri="{FF2B5EF4-FFF2-40B4-BE49-F238E27FC236}">
                <a16:creationId xmlns:a16="http://schemas.microsoft.com/office/drawing/2014/main" id="{0AC4B26C-D604-2108-CFC2-A2041F537941}"/>
              </a:ext>
            </a:extLst>
          </p:cNvPr>
          <p:cNvPicPr>
            <a:picLocks noChangeAspect="1"/>
          </p:cNvPicPr>
          <p:nvPr/>
        </p:nvPicPr>
        <p:blipFill>
          <a:blip r:embed="rId4"/>
          <a:stretch>
            <a:fillRect/>
          </a:stretch>
        </p:blipFill>
        <p:spPr>
          <a:xfrm>
            <a:off x="0" y="5990864"/>
            <a:ext cx="867136" cy="867136"/>
          </a:xfrm>
          <a:prstGeom prst="rect">
            <a:avLst/>
          </a:prstGeom>
        </p:spPr>
      </p:pic>
      <p:pic>
        <p:nvPicPr>
          <p:cNvPr id="5" name="Audio 4">
            <a:hlinkClick r:id="" action="ppaction://media"/>
            <a:extLst>
              <a:ext uri="{FF2B5EF4-FFF2-40B4-BE49-F238E27FC236}">
                <a16:creationId xmlns:a16="http://schemas.microsoft.com/office/drawing/2014/main" id="{8ECB34FF-AB97-D416-9091-F7A4844E7C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61804299"/>
      </p:ext>
    </p:extLst>
  </p:cSld>
  <p:clrMapOvr>
    <a:masterClrMapping/>
  </p:clrMapOvr>
  <mc:AlternateContent xmlns:mc="http://schemas.openxmlformats.org/markup-compatibility/2006" xmlns:p14="http://schemas.microsoft.com/office/powerpoint/2010/main">
    <mc:Choice Requires="p14">
      <p:transition spd="slow" p14:dur="2000" advTm="29834"/>
    </mc:Choice>
    <mc:Fallback xmlns="">
      <p:transition spd="slow" advTm="29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CA37-41D3-B32C-8940-E70E602B08CC}"/>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B23E98C0-2D53-512A-8846-597E0013BE9F}"/>
              </a:ext>
            </a:extLst>
          </p:cNvPr>
          <p:cNvSpPr>
            <a:spLocks noGrp="1"/>
          </p:cNvSpPr>
          <p:nvPr>
            <p:ph idx="1"/>
          </p:nvPr>
        </p:nvSpPr>
        <p:spPr>
          <a:xfrm>
            <a:off x="2773599" y="2052116"/>
            <a:ext cx="7796540" cy="602184"/>
          </a:xfrm>
        </p:spPr>
        <p:txBody>
          <a:bodyPr>
            <a:normAutofit lnSpcReduction="10000"/>
          </a:bodyPr>
          <a:lstStyle/>
          <a:p>
            <a:pPr marL="0" indent="0">
              <a:buNone/>
            </a:pPr>
            <a:r>
              <a:rPr lang="en-US" sz="3200" dirty="0"/>
              <a:t>Thank you. We Welcome your questions.</a:t>
            </a:r>
          </a:p>
        </p:txBody>
      </p:sp>
      <p:pic>
        <p:nvPicPr>
          <p:cNvPr id="4" name="Picture 3" descr="Logo, icon, company name&#10;&#10;Description automatically generated">
            <a:extLst>
              <a:ext uri="{FF2B5EF4-FFF2-40B4-BE49-F238E27FC236}">
                <a16:creationId xmlns:a16="http://schemas.microsoft.com/office/drawing/2014/main" id="{B90153A3-BB59-AB67-E495-8D4A84C65577}"/>
              </a:ext>
            </a:extLst>
          </p:cNvPr>
          <p:cNvPicPr>
            <a:picLocks noChangeAspect="1"/>
          </p:cNvPicPr>
          <p:nvPr/>
        </p:nvPicPr>
        <p:blipFill>
          <a:blip r:embed="rId4"/>
          <a:stretch>
            <a:fillRect/>
          </a:stretch>
        </p:blipFill>
        <p:spPr>
          <a:xfrm>
            <a:off x="0" y="5990864"/>
            <a:ext cx="867136" cy="867136"/>
          </a:xfrm>
          <a:prstGeom prst="rect">
            <a:avLst/>
          </a:prstGeom>
        </p:spPr>
      </p:pic>
      <p:pic>
        <p:nvPicPr>
          <p:cNvPr id="6" name="Audio 5">
            <a:hlinkClick r:id="" action="ppaction://media"/>
            <a:extLst>
              <a:ext uri="{FF2B5EF4-FFF2-40B4-BE49-F238E27FC236}">
                <a16:creationId xmlns:a16="http://schemas.microsoft.com/office/drawing/2014/main" id="{74C629FC-88E1-ACDC-171A-9D609FC2C9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7229792"/>
      </p:ext>
    </p:extLst>
  </p:cSld>
  <p:clrMapOvr>
    <a:masterClrMapping/>
  </p:clrMapOvr>
  <mc:AlternateContent xmlns:mc="http://schemas.openxmlformats.org/markup-compatibility/2006" xmlns:p14="http://schemas.microsoft.com/office/powerpoint/2010/main">
    <mc:Choice Requires="p14">
      <p:transition spd="slow" p14:dur="2000" advTm="8149"/>
    </mc:Choice>
    <mc:Fallback xmlns="">
      <p:transition spd="slow" advTm="8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8289A-A358-0FDF-2254-9508139AEF2E}"/>
              </a:ext>
            </a:extLst>
          </p:cNvPr>
          <p:cNvSpPr>
            <a:spLocks noGrp="1"/>
          </p:cNvSpPr>
          <p:nvPr>
            <p:ph type="title"/>
          </p:nvPr>
        </p:nvSpPr>
        <p:spPr>
          <a:xfrm>
            <a:off x="4407408" y="151986"/>
            <a:ext cx="6949115" cy="1077229"/>
          </a:xfrm>
        </p:spPr>
        <p:txBody>
          <a:bodyPr/>
          <a:lstStyle/>
          <a:p>
            <a:r>
              <a:rPr lang="en-US" dirty="0"/>
              <a:t>The Opportunity</a:t>
            </a:r>
          </a:p>
        </p:txBody>
      </p:sp>
      <p:pic>
        <p:nvPicPr>
          <p:cNvPr id="7" name="Picture 6" descr="Graphical user interface, application&#10;&#10;Description automatically generated">
            <a:extLst>
              <a:ext uri="{FF2B5EF4-FFF2-40B4-BE49-F238E27FC236}">
                <a16:creationId xmlns:a16="http://schemas.microsoft.com/office/drawing/2014/main" id="{603A100E-DEDE-D08A-D98A-2117AD822E52}"/>
              </a:ext>
            </a:extLst>
          </p:cNvPr>
          <p:cNvPicPr>
            <a:picLocks noChangeAspect="1"/>
          </p:cNvPicPr>
          <p:nvPr/>
        </p:nvPicPr>
        <p:blipFill>
          <a:blip r:embed="rId5"/>
          <a:stretch>
            <a:fillRect/>
          </a:stretch>
        </p:blipFill>
        <p:spPr>
          <a:xfrm>
            <a:off x="1645920" y="747735"/>
            <a:ext cx="9442666" cy="5941315"/>
          </a:xfrm>
          <a:prstGeom prst="rect">
            <a:avLst/>
          </a:prstGeom>
          <a:ln w="15875">
            <a:solidFill>
              <a:schemeClr val="accent1"/>
            </a:solidFill>
          </a:ln>
        </p:spPr>
      </p:pic>
      <p:pic>
        <p:nvPicPr>
          <p:cNvPr id="10" name="Picture 9" descr="Logo, icon, company name&#10;&#10;Description automatically generated">
            <a:extLst>
              <a:ext uri="{FF2B5EF4-FFF2-40B4-BE49-F238E27FC236}">
                <a16:creationId xmlns:a16="http://schemas.microsoft.com/office/drawing/2014/main" id="{A5444C1A-6480-2188-58CD-27CB6D96A626}"/>
              </a:ext>
            </a:extLst>
          </p:cNvPr>
          <p:cNvPicPr>
            <a:picLocks noChangeAspect="1"/>
          </p:cNvPicPr>
          <p:nvPr/>
        </p:nvPicPr>
        <p:blipFill>
          <a:blip r:embed="rId6"/>
          <a:stretch>
            <a:fillRect/>
          </a:stretch>
        </p:blipFill>
        <p:spPr>
          <a:xfrm>
            <a:off x="0" y="5990864"/>
            <a:ext cx="867136" cy="867136"/>
          </a:xfrm>
          <a:prstGeom prst="rect">
            <a:avLst/>
          </a:prstGeom>
        </p:spPr>
      </p:pic>
      <p:pic>
        <p:nvPicPr>
          <p:cNvPr id="13" name="Audio 12">
            <a:hlinkClick r:id="" action="ppaction://media"/>
            <a:extLst>
              <a:ext uri="{FF2B5EF4-FFF2-40B4-BE49-F238E27FC236}">
                <a16:creationId xmlns:a16="http://schemas.microsoft.com/office/drawing/2014/main" id="{99CA4651-F8F6-933D-F5B6-7AE44305A3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54574684"/>
      </p:ext>
    </p:extLst>
  </p:cSld>
  <p:clrMapOvr>
    <a:masterClrMapping/>
  </p:clrMapOvr>
  <mc:AlternateContent xmlns:mc="http://schemas.openxmlformats.org/markup-compatibility/2006" xmlns:p14="http://schemas.microsoft.com/office/powerpoint/2010/main">
    <mc:Choice Requires="p14">
      <p:transition spd="slow" p14:dur="2000" advTm="55392"/>
    </mc:Choice>
    <mc:Fallback xmlns="">
      <p:transition spd="slow" advTm="55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stretch/>
        </a:blipFill>
        <a:effectLst/>
      </p:bgPr>
    </p:bg>
    <p:spTree>
      <p:nvGrpSpPr>
        <p:cNvPr id="1" name=""/>
        <p:cNvGrpSpPr/>
        <p:nvPr/>
      </p:nvGrpSpPr>
      <p:grpSpPr>
        <a:xfrm>
          <a:off x="0" y="0"/>
          <a:ext cx="0" cy="0"/>
          <a:chOff x="0" y="0"/>
          <a:chExt cx="0" cy="0"/>
        </a:xfrm>
      </p:grpSpPr>
      <p:pic>
        <p:nvPicPr>
          <p:cNvPr id="57" name="Picture 13">
            <a:extLst>
              <a:ext uri="{FF2B5EF4-FFF2-40B4-BE49-F238E27FC236}">
                <a16:creationId xmlns:a16="http://schemas.microsoft.com/office/drawing/2014/main" id="{B1395C1E-2648-4FFC-AC7C-2C17083518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58" name="Picture 15">
            <a:extLst>
              <a:ext uri="{FF2B5EF4-FFF2-40B4-BE49-F238E27FC236}">
                <a16:creationId xmlns:a16="http://schemas.microsoft.com/office/drawing/2014/main" id="{1C7379FE-10D6-4FEA-BEA3-5E2034A44C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59" name="Rectangle 17">
            <a:extLst>
              <a:ext uri="{FF2B5EF4-FFF2-40B4-BE49-F238E27FC236}">
                <a16:creationId xmlns:a16="http://schemas.microsoft.com/office/drawing/2014/main" id="{90FB7BFA-EBDD-467C-B253-EFA700504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 name="Rectangle 19">
            <a:extLst>
              <a:ext uri="{FF2B5EF4-FFF2-40B4-BE49-F238E27FC236}">
                <a16:creationId xmlns:a16="http://schemas.microsoft.com/office/drawing/2014/main" id="{23A9D773-2FA9-4E93-A01A-AEECF93EB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Rectangle 21">
            <a:extLst>
              <a:ext uri="{FF2B5EF4-FFF2-40B4-BE49-F238E27FC236}">
                <a16:creationId xmlns:a16="http://schemas.microsoft.com/office/drawing/2014/main" id="{694E884E-CFA2-4B31-8157-DA73B8846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23">
            <a:extLst>
              <a:ext uri="{FF2B5EF4-FFF2-40B4-BE49-F238E27FC236}">
                <a16:creationId xmlns:a16="http://schemas.microsoft.com/office/drawing/2014/main" id="{3655E855-74FA-4AD3-B859-2488383A9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TextBox 25">
            <a:extLst>
              <a:ext uri="{FF2B5EF4-FFF2-40B4-BE49-F238E27FC236}">
                <a16:creationId xmlns:a16="http://schemas.microsoft.com/office/drawing/2014/main" id="{2E91CD00-2EAB-4689-A44A-C4687605E1D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64" name="Rectangle 27">
            <a:extLst>
              <a:ext uri="{FF2B5EF4-FFF2-40B4-BE49-F238E27FC236}">
                <a16:creationId xmlns:a16="http://schemas.microsoft.com/office/drawing/2014/main" id="{5711C81B-7EEF-492B-B020-8F70D91A3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29">
            <a:extLst>
              <a:ext uri="{FF2B5EF4-FFF2-40B4-BE49-F238E27FC236}">
                <a16:creationId xmlns:a16="http://schemas.microsoft.com/office/drawing/2014/main" id="{509022BF-D139-4722-9687-A24C7BB05F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66" name="Picture 31">
            <a:extLst>
              <a:ext uri="{FF2B5EF4-FFF2-40B4-BE49-F238E27FC236}">
                <a16:creationId xmlns:a16="http://schemas.microsoft.com/office/drawing/2014/main" id="{E40899B5-443F-433B-A071-A9E9102A22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67" name="Rectangle 33">
            <a:extLst>
              <a:ext uri="{FF2B5EF4-FFF2-40B4-BE49-F238E27FC236}">
                <a16:creationId xmlns:a16="http://schemas.microsoft.com/office/drawing/2014/main" id="{6400FC15-14CC-48D2-AB68-80D0DEE51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35">
            <a:extLst>
              <a:ext uri="{FF2B5EF4-FFF2-40B4-BE49-F238E27FC236}">
                <a16:creationId xmlns:a16="http://schemas.microsoft.com/office/drawing/2014/main" id="{32BF38AF-8C6E-4005-9B3A-8C2A6BFD8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37">
            <a:extLst>
              <a:ext uri="{FF2B5EF4-FFF2-40B4-BE49-F238E27FC236}">
                <a16:creationId xmlns:a16="http://schemas.microsoft.com/office/drawing/2014/main" id="{67A4FCC5-360D-4D60-8A36-9EE87CD0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950B61-69AD-3930-C4E0-94AF9F5C19C9}"/>
              </a:ext>
            </a:extLst>
          </p:cNvPr>
          <p:cNvSpPr>
            <a:spLocks noGrp="1"/>
          </p:cNvSpPr>
          <p:nvPr>
            <p:ph type="title"/>
          </p:nvPr>
        </p:nvSpPr>
        <p:spPr>
          <a:xfrm>
            <a:off x="1969804" y="3428998"/>
            <a:ext cx="3973282" cy="2268559"/>
          </a:xfrm>
        </p:spPr>
        <p:txBody>
          <a:bodyPr vert="horz" lIns="91440" tIns="45720" rIns="91440" bIns="45720" rtlCol="0" anchor="t">
            <a:normAutofit/>
          </a:bodyPr>
          <a:lstStyle/>
          <a:p>
            <a:r>
              <a:rPr lang="en-US" sz="4800"/>
              <a:t>Why we can fill the gap</a:t>
            </a:r>
          </a:p>
        </p:txBody>
      </p:sp>
      <p:pic>
        <p:nvPicPr>
          <p:cNvPr id="8" name="Picture 7" descr="A picture containing text, outdoor, person, mountain&#10;&#10;Description automatically generated">
            <a:extLst>
              <a:ext uri="{FF2B5EF4-FFF2-40B4-BE49-F238E27FC236}">
                <a16:creationId xmlns:a16="http://schemas.microsoft.com/office/drawing/2014/main" id="{28153882-68A4-2E8A-97A5-DA09413F301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770" r="2" b="2"/>
          <a:stretch/>
        </p:blipFill>
        <p:spPr>
          <a:xfrm>
            <a:off x="6748741" y="647191"/>
            <a:ext cx="3993327" cy="3097459"/>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9" name="Picture 8" descr="A picture containing text, person, person&#10;&#10;Description automatically generated">
            <a:extLst>
              <a:ext uri="{FF2B5EF4-FFF2-40B4-BE49-F238E27FC236}">
                <a16:creationId xmlns:a16="http://schemas.microsoft.com/office/drawing/2014/main" id="{05BABC3E-BD44-CC47-EFB3-8CC1720438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141" r="2" b="2"/>
          <a:stretch/>
        </p:blipFill>
        <p:spPr>
          <a:xfrm>
            <a:off x="6748741" y="4069102"/>
            <a:ext cx="3993327" cy="2142371"/>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70" name="Rectangle 39">
            <a:extLst>
              <a:ext uri="{FF2B5EF4-FFF2-40B4-BE49-F238E27FC236}">
                <a16:creationId xmlns:a16="http://schemas.microsoft.com/office/drawing/2014/main" id="{0C6F57F4-B2DB-4085-AF09-D860171690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Logo, icon, company name&#10;&#10;Description automatically generated">
            <a:extLst>
              <a:ext uri="{FF2B5EF4-FFF2-40B4-BE49-F238E27FC236}">
                <a16:creationId xmlns:a16="http://schemas.microsoft.com/office/drawing/2014/main" id="{D36AA907-DD24-983F-B026-8E0D20AE389A}"/>
              </a:ext>
            </a:extLst>
          </p:cNvPr>
          <p:cNvPicPr>
            <a:picLocks noChangeAspect="1"/>
          </p:cNvPicPr>
          <p:nvPr/>
        </p:nvPicPr>
        <p:blipFill>
          <a:blip r:embed="rId10"/>
          <a:stretch>
            <a:fillRect/>
          </a:stretch>
        </p:blipFill>
        <p:spPr>
          <a:xfrm>
            <a:off x="1084574" y="96883"/>
            <a:ext cx="3247945" cy="3247945"/>
          </a:xfrm>
          <a:prstGeom prst="rect">
            <a:avLst/>
          </a:prstGeom>
        </p:spPr>
      </p:pic>
      <p:pic>
        <p:nvPicPr>
          <p:cNvPr id="7" name="Audio 6">
            <a:hlinkClick r:id="" action="ppaction://media"/>
            <a:extLst>
              <a:ext uri="{FF2B5EF4-FFF2-40B4-BE49-F238E27FC236}">
                <a16:creationId xmlns:a16="http://schemas.microsoft.com/office/drawing/2014/main" id="{70531F83-9314-21BA-750F-807330D70D0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66450507"/>
      </p:ext>
    </p:extLst>
  </p:cSld>
  <p:clrMapOvr>
    <a:masterClrMapping/>
  </p:clrMapOvr>
  <mc:AlternateContent xmlns:mc="http://schemas.openxmlformats.org/markup-compatibility/2006" xmlns:p14="http://schemas.microsoft.com/office/powerpoint/2010/main">
    <mc:Choice Requires="p14">
      <p:transition spd="slow" p14:dur="2000" advTm="27306"/>
    </mc:Choice>
    <mc:Fallback xmlns="">
      <p:transition spd="slow" advTm="27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5"/>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 name="Picture 13">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 name="Rectangle 15">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BAF0407B-48CB-4C05-B0D7-7A69A0D4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ADC50C3D-0DA0-4914-B5B4-D1819CC69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TextBox 23">
            <a:extLst>
              <a:ext uri="{FF2B5EF4-FFF2-40B4-BE49-F238E27FC236}">
                <a16:creationId xmlns:a16="http://schemas.microsoft.com/office/drawing/2014/main" id="{8CF9E583-1A92-4144-B4FA-81D98317FA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6" name="Rectangle 25">
            <a:extLst>
              <a:ext uri="{FF2B5EF4-FFF2-40B4-BE49-F238E27FC236}">
                <a16:creationId xmlns:a16="http://schemas.microsoft.com/office/drawing/2014/main" id="{4EF24D33-D7FD-4AFA-97E8-E65417983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463116A1-886E-431E-B843-63DE3FED40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0" name="Picture 29">
            <a:extLst>
              <a:ext uri="{FF2B5EF4-FFF2-40B4-BE49-F238E27FC236}">
                <a16:creationId xmlns:a16="http://schemas.microsoft.com/office/drawing/2014/main" id="{6195D3C0-6106-4FF1-853F-09354C39CD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2" name="Rectangle 31">
            <a:extLst>
              <a:ext uri="{FF2B5EF4-FFF2-40B4-BE49-F238E27FC236}">
                <a16:creationId xmlns:a16="http://schemas.microsoft.com/office/drawing/2014/main" id="{866CAA98-B8D1-460B-AB83-0C31A9984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55115DC-16D5-43DB-BEA9-FF87B1A9A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A5FCFFA-7D76-43C7-A843-948F71C11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761" y="0"/>
            <a:ext cx="57379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a photo&#10;&#10;Description automatically generated">
            <a:extLst>
              <a:ext uri="{FF2B5EF4-FFF2-40B4-BE49-F238E27FC236}">
                <a16:creationId xmlns:a16="http://schemas.microsoft.com/office/drawing/2014/main" id="{BBA80FA9-1FFB-71C5-8102-5F3B73E60C25}"/>
              </a:ext>
            </a:extLst>
          </p:cNvPr>
          <p:cNvPicPr>
            <a:picLocks noChangeAspect="1"/>
          </p:cNvPicPr>
          <p:nvPr/>
        </p:nvPicPr>
        <p:blipFill>
          <a:blip r:embed="rId8"/>
          <a:stretch>
            <a:fillRect/>
          </a:stretch>
        </p:blipFill>
        <p:spPr>
          <a:xfrm>
            <a:off x="842470" y="1042416"/>
            <a:ext cx="6206855" cy="4655141"/>
          </a:xfrm>
          <a:prstGeom prst="rect">
            <a:avLst/>
          </a:prstGeom>
          <a:ln w="12700">
            <a:noFill/>
          </a:ln>
        </p:spPr>
      </p:pic>
      <p:sp>
        <p:nvSpPr>
          <p:cNvPr id="38" name="Rectangle 37">
            <a:extLst>
              <a:ext uri="{FF2B5EF4-FFF2-40B4-BE49-F238E27FC236}">
                <a16:creationId xmlns:a16="http://schemas.microsoft.com/office/drawing/2014/main" id="{AEC59019-9455-4128-A594-6FF355EE3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8123" y="0"/>
            <a:ext cx="463972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82A82D-6631-180F-03E4-F8EA0CB174F3}"/>
              </a:ext>
            </a:extLst>
          </p:cNvPr>
          <p:cNvSpPr>
            <a:spLocks noGrp="1"/>
          </p:cNvSpPr>
          <p:nvPr>
            <p:ph type="title"/>
          </p:nvPr>
        </p:nvSpPr>
        <p:spPr>
          <a:xfrm>
            <a:off x="7708739" y="3428998"/>
            <a:ext cx="2863229" cy="2268559"/>
          </a:xfrm>
        </p:spPr>
        <p:txBody>
          <a:bodyPr vert="horz" lIns="91440" tIns="45720" rIns="91440" bIns="45720" rtlCol="0" anchor="t">
            <a:normAutofit/>
          </a:bodyPr>
          <a:lstStyle/>
          <a:p>
            <a:r>
              <a:rPr lang="en-US" sz="3600"/>
              <a:t>Our best audience</a:t>
            </a:r>
          </a:p>
        </p:txBody>
      </p:sp>
      <p:sp>
        <p:nvSpPr>
          <p:cNvPr id="40" name="Rectangle 39">
            <a:extLst>
              <a:ext uri="{FF2B5EF4-FFF2-40B4-BE49-F238E27FC236}">
                <a16:creationId xmlns:a16="http://schemas.microsoft.com/office/drawing/2014/main" id="{607B1315-448A-443D-8367-F1BCF69DD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66" y="236475"/>
            <a:ext cx="5255628" cy="6373357"/>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EC6DBF6-9B0F-437A-AF7D-C30DB2734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Logo, icon, company name&#10;&#10;Description automatically generated">
            <a:extLst>
              <a:ext uri="{FF2B5EF4-FFF2-40B4-BE49-F238E27FC236}">
                <a16:creationId xmlns:a16="http://schemas.microsoft.com/office/drawing/2014/main" id="{0871B058-CA29-A5CE-4982-BD857BAB5B8B}"/>
              </a:ext>
            </a:extLst>
          </p:cNvPr>
          <p:cNvPicPr>
            <a:picLocks noChangeAspect="1"/>
          </p:cNvPicPr>
          <p:nvPr/>
        </p:nvPicPr>
        <p:blipFill>
          <a:blip r:embed="rId9"/>
          <a:stretch>
            <a:fillRect/>
          </a:stretch>
        </p:blipFill>
        <p:spPr>
          <a:xfrm>
            <a:off x="0" y="5990864"/>
            <a:ext cx="867136" cy="867136"/>
          </a:xfrm>
          <a:prstGeom prst="rect">
            <a:avLst/>
          </a:prstGeom>
        </p:spPr>
      </p:pic>
      <p:pic>
        <p:nvPicPr>
          <p:cNvPr id="11" name="Audio 10">
            <a:hlinkClick r:id="" action="ppaction://media"/>
            <a:extLst>
              <a:ext uri="{FF2B5EF4-FFF2-40B4-BE49-F238E27FC236}">
                <a16:creationId xmlns:a16="http://schemas.microsoft.com/office/drawing/2014/main" id="{4EA08034-1747-5720-0A24-5191EFA6587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41701428"/>
      </p:ext>
    </p:extLst>
  </p:cSld>
  <p:clrMapOvr>
    <a:masterClrMapping/>
  </p:clrMapOvr>
  <mc:AlternateContent xmlns:mc="http://schemas.openxmlformats.org/markup-compatibility/2006" xmlns:p14="http://schemas.microsoft.com/office/powerpoint/2010/main">
    <mc:Choice Requires="p14">
      <p:transition spd="slow" p14:dur="2000" advTm="42720"/>
    </mc:Choice>
    <mc:Fallback xmlns="">
      <p:transition spd="slow" advTm="42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5"/>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 name="Picture 13">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 name="Rectangle 15">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TextBox 23">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6" name="Rectangle 25">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0" name="Picture 29">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2" name="Rectangle 31">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EA416E-9FCA-88DC-F834-B8C6C692B3B4}"/>
              </a:ext>
            </a:extLst>
          </p:cNvPr>
          <p:cNvSpPr>
            <a:spLocks noGrp="1"/>
          </p:cNvSpPr>
          <p:nvPr>
            <p:ph type="title"/>
          </p:nvPr>
        </p:nvSpPr>
        <p:spPr>
          <a:xfrm>
            <a:off x="2784601" y="5828120"/>
            <a:ext cx="8445357" cy="883524"/>
          </a:xfrm>
        </p:spPr>
        <p:txBody>
          <a:bodyPr vert="horz" lIns="91440" tIns="45720" rIns="91440" bIns="45720" rtlCol="0" anchor="t">
            <a:normAutofit/>
          </a:bodyPr>
          <a:lstStyle/>
          <a:p>
            <a:r>
              <a:rPr lang="en-US" sz="4800" dirty="0"/>
              <a:t>Staving off the competition</a:t>
            </a:r>
          </a:p>
        </p:txBody>
      </p:sp>
      <p:sp>
        <p:nvSpPr>
          <p:cNvPr id="36" name="Rectangle 35">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with medium confidence">
            <a:extLst>
              <a:ext uri="{FF2B5EF4-FFF2-40B4-BE49-F238E27FC236}">
                <a16:creationId xmlns:a16="http://schemas.microsoft.com/office/drawing/2014/main" id="{911D78EE-02D3-E0B1-FA64-1FA07F4DC88E}"/>
              </a:ext>
            </a:extLst>
          </p:cNvPr>
          <p:cNvPicPr>
            <a:picLocks noChangeAspect="1"/>
          </p:cNvPicPr>
          <p:nvPr/>
        </p:nvPicPr>
        <p:blipFill rotWithShape="1">
          <a:blip r:embed="rId8"/>
          <a:srcRect l="2" t="1098" r="-3" b="10828"/>
          <a:stretch/>
        </p:blipFill>
        <p:spPr>
          <a:xfrm>
            <a:off x="1005401" y="146356"/>
            <a:ext cx="9217591" cy="5625471"/>
          </a:xfrm>
          <a:prstGeom prst="rect">
            <a:avLst/>
          </a:prstGeom>
          <a:ln>
            <a:solidFill>
              <a:schemeClr val="accent6"/>
            </a:solidFill>
          </a:ln>
        </p:spPr>
      </p:pic>
      <p:sp>
        <p:nvSpPr>
          <p:cNvPr id="38" name="Rectangle 37">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Logo, icon, company name&#10;&#10;Description automatically generated">
            <a:extLst>
              <a:ext uri="{FF2B5EF4-FFF2-40B4-BE49-F238E27FC236}">
                <a16:creationId xmlns:a16="http://schemas.microsoft.com/office/drawing/2014/main" id="{3918DA0F-F0C5-7C61-0BAB-73ECB793F048}"/>
              </a:ext>
            </a:extLst>
          </p:cNvPr>
          <p:cNvPicPr>
            <a:picLocks noChangeAspect="1"/>
          </p:cNvPicPr>
          <p:nvPr/>
        </p:nvPicPr>
        <p:blipFill>
          <a:blip r:embed="rId9"/>
          <a:stretch>
            <a:fillRect/>
          </a:stretch>
        </p:blipFill>
        <p:spPr>
          <a:xfrm>
            <a:off x="0" y="5990864"/>
            <a:ext cx="867136" cy="867136"/>
          </a:xfrm>
          <a:prstGeom prst="rect">
            <a:avLst/>
          </a:prstGeom>
        </p:spPr>
      </p:pic>
      <p:pic>
        <p:nvPicPr>
          <p:cNvPr id="10" name="Audio 9">
            <a:hlinkClick r:id="" action="ppaction://media"/>
            <a:extLst>
              <a:ext uri="{FF2B5EF4-FFF2-40B4-BE49-F238E27FC236}">
                <a16:creationId xmlns:a16="http://schemas.microsoft.com/office/drawing/2014/main" id="{8DEFD8D7-FED6-5853-2E52-86C15E0D597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88929990"/>
      </p:ext>
    </p:extLst>
  </p:cSld>
  <p:clrMapOvr>
    <a:masterClrMapping/>
  </p:clrMapOvr>
  <mc:AlternateContent xmlns:mc="http://schemas.openxmlformats.org/markup-compatibility/2006" xmlns:p14="http://schemas.microsoft.com/office/powerpoint/2010/main">
    <mc:Choice Requires="p14">
      <p:transition spd="slow" p14:dur="2000" advTm="60362"/>
    </mc:Choice>
    <mc:Fallback xmlns="">
      <p:transition spd="slow" advTm="60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5"/>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1395C1E-2648-4FFC-AC7C-2C17083518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 name="Picture 13">
            <a:extLst>
              <a:ext uri="{FF2B5EF4-FFF2-40B4-BE49-F238E27FC236}">
                <a16:creationId xmlns:a16="http://schemas.microsoft.com/office/drawing/2014/main" id="{1C7379FE-10D6-4FEA-BEA3-5E2034A44C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 name="Rectangle 15">
            <a:extLst>
              <a:ext uri="{FF2B5EF4-FFF2-40B4-BE49-F238E27FC236}">
                <a16:creationId xmlns:a16="http://schemas.microsoft.com/office/drawing/2014/main" id="{90FB7BFA-EBDD-467C-B253-EFA700504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23A9D773-2FA9-4E93-A01A-AEECF93EB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694E884E-CFA2-4B31-8157-DA73B8846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3655E855-74FA-4AD3-B859-2488383A9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TextBox 23">
            <a:extLst>
              <a:ext uri="{FF2B5EF4-FFF2-40B4-BE49-F238E27FC236}">
                <a16:creationId xmlns:a16="http://schemas.microsoft.com/office/drawing/2014/main" id="{2E91CD00-2EAB-4689-A44A-C4687605E1D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6" name="Rectangle 25">
            <a:extLst>
              <a:ext uri="{FF2B5EF4-FFF2-40B4-BE49-F238E27FC236}">
                <a16:creationId xmlns:a16="http://schemas.microsoft.com/office/drawing/2014/main" id="{5711C81B-7EEF-492B-B020-8F70D91A3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509022BF-D139-4722-9687-A24C7BB05F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0" name="Picture 29">
            <a:extLst>
              <a:ext uri="{FF2B5EF4-FFF2-40B4-BE49-F238E27FC236}">
                <a16:creationId xmlns:a16="http://schemas.microsoft.com/office/drawing/2014/main" id="{E40899B5-443F-433B-A071-A9E9102A22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2" name="Rectangle 31">
            <a:extLst>
              <a:ext uri="{FF2B5EF4-FFF2-40B4-BE49-F238E27FC236}">
                <a16:creationId xmlns:a16="http://schemas.microsoft.com/office/drawing/2014/main" id="{6400FC15-14CC-48D2-AB68-80D0DEE51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2BF38AF-8C6E-4005-9B3A-8C2A6BFD8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7A4FCC5-360D-4D60-8A36-9EE87CD0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BADA7B-0C26-DA39-FADB-28F4E6F4DD28}"/>
              </a:ext>
            </a:extLst>
          </p:cNvPr>
          <p:cNvSpPr>
            <a:spLocks noGrp="1"/>
          </p:cNvSpPr>
          <p:nvPr>
            <p:ph type="title"/>
          </p:nvPr>
        </p:nvSpPr>
        <p:spPr>
          <a:xfrm>
            <a:off x="1170673" y="3453714"/>
            <a:ext cx="3973282" cy="2268559"/>
          </a:xfrm>
        </p:spPr>
        <p:txBody>
          <a:bodyPr vert="horz" lIns="91440" tIns="45720" rIns="91440" bIns="45720" rtlCol="0" anchor="t">
            <a:normAutofit/>
          </a:bodyPr>
          <a:lstStyle/>
          <a:p>
            <a:r>
              <a:rPr lang="en-US" sz="4800" dirty="0"/>
              <a:t>Who we are, why we can do it</a:t>
            </a:r>
          </a:p>
        </p:txBody>
      </p:sp>
      <p:pic>
        <p:nvPicPr>
          <p:cNvPr id="7" name="Picture 4" descr="Logan Nye Americas Book of Secrets">
            <a:extLst>
              <a:ext uri="{FF2B5EF4-FFF2-40B4-BE49-F238E27FC236}">
                <a16:creationId xmlns:a16="http://schemas.microsoft.com/office/drawing/2014/main" id="{C3666D33-D289-00CB-CA69-BB226F62A25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3" b="20238"/>
          <a:stretch/>
        </p:blipFill>
        <p:spPr bwMode="auto">
          <a:xfrm>
            <a:off x="6507309" y="647191"/>
            <a:ext cx="4234760" cy="3284729"/>
          </a:xfrm>
          <a:prstGeom prst="rect">
            <a:avLst/>
          </a:prstGeom>
          <a:noFill/>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a:extLst>
            <a:ext uri="{909E8E84-426E-40DD-AFC4-6F175D3DCCD1}">
              <a14:hiddenFill xmlns:a14="http://schemas.microsoft.com/office/drawing/2010/main">
                <a:solidFill>
                  <a:srgbClr val="FFFFFF"/>
                </a:solidFill>
              </a14:hiddenFill>
            </a:ext>
          </a:extLst>
        </p:spPr>
      </p:pic>
      <p:pic>
        <p:nvPicPr>
          <p:cNvPr id="6" name="Picture 2" descr="I was one of the inaugural speakers for Adobe’s first-ever GovMAX Conference in Los Angeles, 2018. I discussed co-founding the Shoot-Off Video Workshop, an educational nonprofit for military and government media producers. (Photo by Trip Gotelli)">
            <a:extLst>
              <a:ext uri="{FF2B5EF4-FFF2-40B4-BE49-F238E27FC236}">
                <a16:creationId xmlns:a16="http://schemas.microsoft.com/office/drawing/2014/main" id="{04D40116-CDCF-1BAC-D8E2-E168E22B65A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3" b="4621"/>
          <a:stretch/>
        </p:blipFill>
        <p:spPr bwMode="auto">
          <a:xfrm>
            <a:off x="5850427" y="4069102"/>
            <a:ext cx="4891642" cy="2624306"/>
          </a:xfrm>
          <a:prstGeom prst="rect">
            <a:avLst/>
          </a:prstGeom>
          <a:noFill/>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0C6F57F4-B2DB-4085-AF09-D860171690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Logo, icon, company name&#10;&#10;Description automatically generated">
            <a:extLst>
              <a:ext uri="{FF2B5EF4-FFF2-40B4-BE49-F238E27FC236}">
                <a16:creationId xmlns:a16="http://schemas.microsoft.com/office/drawing/2014/main" id="{A07B0CB8-439C-F0BC-205E-09A4A2537B8A}"/>
              </a:ext>
            </a:extLst>
          </p:cNvPr>
          <p:cNvPicPr>
            <a:picLocks noChangeAspect="1"/>
          </p:cNvPicPr>
          <p:nvPr/>
        </p:nvPicPr>
        <p:blipFill>
          <a:blip r:embed="rId10"/>
          <a:stretch>
            <a:fillRect/>
          </a:stretch>
        </p:blipFill>
        <p:spPr>
          <a:xfrm>
            <a:off x="0" y="5990864"/>
            <a:ext cx="867136" cy="867136"/>
          </a:xfrm>
          <a:prstGeom prst="rect">
            <a:avLst/>
          </a:prstGeom>
        </p:spPr>
      </p:pic>
      <p:pic>
        <p:nvPicPr>
          <p:cNvPr id="8" name="Audio 7">
            <a:hlinkClick r:id="" action="ppaction://media"/>
            <a:extLst>
              <a:ext uri="{FF2B5EF4-FFF2-40B4-BE49-F238E27FC236}">
                <a16:creationId xmlns:a16="http://schemas.microsoft.com/office/drawing/2014/main" id="{C97CEA7A-AF63-6245-DC32-62EE3078DB3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23943658"/>
      </p:ext>
    </p:extLst>
  </p:cSld>
  <p:clrMapOvr>
    <a:masterClrMapping/>
  </p:clrMapOvr>
  <mc:AlternateContent xmlns:mc="http://schemas.openxmlformats.org/markup-compatibility/2006" xmlns:p14="http://schemas.microsoft.com/office/powerpoint/2010/main">
    <mc:Choice Requires="p14">
      <p:transition spd="slow" p14:dur="2000" advTm="62602"/>
    </mc:Choice>
    <mc:Fallback xmlns="">
      <p:transition spd="slow" advTm="62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A5CC8-6201-9224-D456-67D98CFB6F4A}"/>
              </a:ext>
            </a:extLst>
          </p:cNvPr>
          <p:cNvSpPr>
            <a:spLocks noGrp="1"/>
          </p:cNvSpPr>
          <p:nvPr>
            <p:ph type="title"/>
          </p:nvPr>
        </p:nvSpPr>
        <p:spPr/>
        <p:txBody>
          <a:bodyPr/>
          <a:lstStyle/>
          <a:p>
            <a:r>
              <a:rPr lang="en-US" dirty="0"/>
              <a:t>Marketing</a:t>
            </a:r>
          </a:p>
        </p:txBody>
      </p:sp>
      <p:graphicFrame>
        <p:nvGraphicFramePr>
          <p:cNvPr id="5" name="Content Placeholder 4">
            <a:extLst>
              <a:ext uri="{FF2B5EF4-FFF2-40B4-BE49-F238E27FC236}">
                <a16:creationId xmlns:a16="http://schemas.microsoft.com/office/drawing/2014/main" id="{0128652A-A50D-4DE4-894D-9A7993C5CDE0}"/>
              </a:ext>
            </a:extLst>
          </p:cNvPr>
          <p:cNvGraphicFramePr>
            <a:graphicFrameLocks noGrp="1"/>
          </p:cNvGraphicFramePr>
          <p:nvPr>
            <p:ph idx="1"/>
            <p:extLst>
              <p:ext uri="{D42A27DB-BD31-4B8C-83A1-F6EECF244321}">
                <p14:modId xmlns:p14="http://schemas.microsoft.com/office/powerpoint/2010/main" val="3090036551"/>
              </p:ext>
            </p:extLst>
          </p:nvPr>
        </p:nvGraphicFramePr>
        <p:xfrm>
          <a:off x="1079500" y="431105"/>
          <a:ext cx="7632700" cy="62490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ontent Placeholder 2">
            <a:extLst>
              <a:ext uri="{FF2B5EF4-FFF2-40B4-BE49-F238E27FC236}">
                <a16:creationId xmlns:a16="http://schemas.microsoft.com/office/drawing/2014/main" id="{372BB4D6-923B-F0EA-D051-58343A0FCDF7}"/>
              </a:ext>
            </a:extLst>
          </p:cNvPr>
          <p:cNvSpPr txBox="1">
            <a:spLocks/>
          </p:cNvSpPr>
          <p:nvPr/>
        </p:nvSpPr>
        <p:spPr>
          <a:xfrm>
            <a:off x="8420100" y="1418602"/>
            <a:ext cx="2150038" cy="4631342"/>
          </a:xfrm>
          <a:prstGeom prst="rect">
            <a:avLst/>
          </a:prstGeom>
        </p:spPr>
        <p:txBody>
          <a:bodyPr vert="horz" lIns="91440" tIns="45720" rIns="91440" bIns="45720" rtlCol="0" anchor="ctr">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r>
              <a:rPr lang="en-US" dirty="0"/>
              <a:t>Funnel</a:t>
            </a:r>
          </a:p>
          <a:p>
            <a:r>
              <a:rPr lang="en-US" dirty="0"/>
              <a:t>Budget</a:t>
            </a:r>
          </a:p>
          <a:p>
            <a:r>
              <a:rPr lang="en-US" dirty="0"/>
              <a:t>Performance Indicators</a:t>
            </a:r>
          </a:p>
        </p:txBody>
      </p:sp>
      <p:pic>
        <p:nvPicPr>
          <p:cNvPr id="6" name="Picture 5" descr="Logo, icon, company name&#10;&#10;Description automatically generated">
            <a:extLst>
              <a:ext uri="{FF2B5EF4-FFF2-40B4-BE49-F238E27FC236}">
                <a16:creationId xmlns:a16="http://schemas.microsoft.com/office/drawing/2014/main" id="{CFF67DF4-ABE5-261D-DD6A-402ACE337B46}"/>
              </a:ext>
            </a:extLst>
          </p:cNvPr>
          <p:cNvPicPr>
            <a:picLocks noChangeAspect="1"/>
          </p:cNvPicPr>
          <p:nvPr/>
        </p:nvPicPr>
        <p:blipFill>
          <a:blip r:embed="rId10"/>
          <a:stretch>
            <a:fillRect/>
          </a:stretch>
        </p:blipFill>
        <p:spPr>
          <a:xfrm>
            <a:off x="0" y="5990864"/>
            <a:ext cx="867136" cy="867136"/>
          </a:xfrm>
          <a:prstGeom prst="rect">
            <a:avLst/>
          </a:prstGeom>
        </p:spPr>
      </p:pic>
      <p:pic>
        <p:nvPicPr>
          <p:cNvPr id="8" name="Audio 7">
            <a:hlinkClick r:id="" action="ppaction://media"/>
            <a:extLst>
              <a:ext uri="{FF2B5EF4-FFF2-40B4-BE49-F238E27FC236}">
                <a16:creationId xmlns:a16="http://schemas.microsoft.com/office/drawing/2014/main" id="{31DECE4A-BF29-F34E-C629-811EB23DDBB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98908771"/>
      </p:ext>
    </p:extLst>
  </p:cSld>
  <p:clrMapOvr>
    <a:masterClrMapping/>
  </p:clrMapOvr>
  <mc:AlternateContent xmlns:mc="http://schemas.openxmlformats.org/markup-compatibility/2006" xmlns:p14="http://schemas.microsoft.com/office/powerpoint/2010/main">
    <mc:Choice Requires="p14">
      <p:transition spd="slow" p14:dur="2000" advTm="62220"/>
    </mc:Choice>
    <mc:Fallback xmlns="">
      <p:transition spd="slow" advTm="62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5320-684B-6420-544C-A3B108D68F0A}"/>
              </a:ext>
            </a:extLst>
          </p:cNvPr>
          <p:cNvSpPr>
            <a:spLocks noGrp="1"/>
          </p:cNvSpPr>
          <p:nvPr>
            <p:ph type="title"/>
          </p:nvPr>
        </p:nvSpPr>
        <p:spPr/>
        <p:txBody>
          <a:bodyPr/>
          <a:lstStyle/>
          <a:p>
            <a:r>
              <a:rPr lang="en-US" dirty="0"/>
              <a:t>Timeline</a:t>
            </a:r>
          </a:p>
        </p:txBody>
      </p:sp>
      <p:graphicFrame>
        <p:nvGraphicFramePr>
          <p:cNvPr id="4" name="Content Placeholder 3">
            <a:extLst>
              <a:ext uri="{FF2B5EF4-FFF2-40B4-BE49-F238E27FC236}">
                <a16:creationId xmlns:a16="http://schemas.microsoft.com/office/drawing/2014/main" id="{6B1FEA5E-A305-CE1F-1423-99442B307862}"/>
              </a:ext>
            </a:extLst>
          </p:cNvPr>
          <p:cNvGraphicFramePr>
            <a:graphicFrameLocks noGrp="1"/>
          </p:cNvGraphicFramePr>
          <p:nvPr>
            <p:ph idx="1"/>
            <p:extLst>
              <p:ext uri="{D42A27DB-BD31-4B8C-83A1-F6EECF244321}">
                <p14:modId xmlns:p14="http://schemas.microsoft.com/office/powerpoint/2010/main" val="1060077280"/>
              </p:ext>
            </p:extLst>
          </p:nvPr>
        </p:nvGraphicFramePr>
        <p:xfrm>
          <a:off x="1016950" y="666572"/>
          <a:ext cx="9552625" cy="53833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descr="Logo, icon, company name&#10;&#10;Description automatically generated">
            <a:extLst>
              <a:ext uri="{FF2B5EF4-FFF2-40B4-BE49-F238E27FC236}">
                <a16:creationId xmlns:a16="http://schemas.microsoft.com/office/drawing/2014/main" id="{7F5B42D6-5BA8-1BC1-3B16-3F190A2B0CE8}"/>
              </a:ext>
            </a:extLst>
          </p:cNvPr>
          <p:cNvPicPr>
            <a:picLocks noChangeAspect="1"/>
          </p:cNvPicPr>
          <p:nvPr/>
        </p:nvPicPr>
        <p:blipFill>
          <a:blip r:embed="rId10"/>
          <a:stretch>
            <a:fillRect/>
          </a:stretch>
        </p:blipFill>
        <p:spPr>
          <a:xfrm>
            <a:off x="0" y="5990864"/>
            <a:ext cx="867136" cy="867136"/>
          </a:xfrm>
          <a:prstGeom prst="rect">
            <a:avLst/>
          </a:prstGeom>
        </p:spPr>
      </p:pic>
      <p:pic>
        <p:nvPicPr>
          <p:cNvPr id="6" name="Audio 5">
            <a:hlinkClick r:id="" action="ppaction://media"/>
            <a:extLst>
              <a:ext uri="{FF2B5EF4-FFF2-40B4-BE49-F238E27FC236}">
                <a16:creationId xmlns:a16="http://schemas.microsoft.com/office/drawing/2014/main" id="{E5E5CA4F-9A6E-50BA-11F0-420FFE4A2F0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9012053"/>
      </p:ext>
    </p:extLst>
  </p:cSld>
  <p:clrMapOvr>
    <a:masterClrMapping/>
  </p:clrMapOvr>
  <mc:AlternateContent xmlns:mc="http://schemas.openxmlformats.org/markup-compatibility/2006" xmlns:p14="http://schemas.microsoft.com/office/powerpoint/2010/main">
    <mc:Choice Requires="p14">
      <p:transition spd="slow" p14:dur="2000" advTm="27018"/>
    </mc:Choice>
    <mc:Fallback xmlns="">
      <p:transition spd="slow" advTm="27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5"/>
          <a:stretch/>
        </a:blipFill>
        <a:effectLst/>
      </p:bgPr>
    </p:bg>
    <p:spTree>
      <p:nvGrpSpPr>
        <p:cNvPr id="1" name=""/>
        <p:cNvGrpSpPr/>
        <p:nvPr/>
      </p:nvGrpSpPr>
      <p:grpSpPr>
        <a:xfrm>
          <a:off x="0" y="0"/>
          <a:ext cx="0" cy="0"/>
          <a:chOff x="0" y="0"/>
          <a:chExt cx="0" cy="0"/>
        </a:xfrm>
      </p:grpSpPr>
      <p:pic>
        <p:nvPicPr>
          <p:cNvPr id="73" name="Picture 14">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74" name="Picture 16">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75" name="Rectangle 18">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20">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22">
            <a:extLst>
              <a:ext uri="{FF2B5EF4-FFF2-40B4-BE49-F238E27FC236}">
                <a16:creationId xmlns:a16="http://schemas.microsoft.com/office/drawing/2014/main" id="{BAF0407B-48CB-4C05-B0D7-7A69A0D4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24">
            <a:extLst>
              <a:ext uri="{FF2B5EF4-FFF2-40B4-BE49-F238E27FC236}">
                <a16:creationId xmlns:a16="http://schemas.microsoft.com/office/drawing/2014/main" id="{ADC50C3D-0DA0-4914-B5B4-D1819CC69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TextBox 26">
            <a:extLst>
              <a:ext uri="{FF2B5EF4-FFF2-40B4-BE49-F238E27FC236}">
                <a16:creationId xmlns:a16="http://schemas.microsoft.com/office/drawing/2014/main" id="{8CF9E583-1A92-4144-B4FA-81D98317FA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80" name="Rectangle 28">
            <a:extLst>
              <a:ext uri="{FF2B5EF4-FFF2-40B4-BE49-F238E27FC236}">
                <a16:creationId xmlns:a16="http://schemas.microsoft.com/office/drawing/2014/main" id="{FFB377BB-601C-4288-A224-D150848C4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30">
            <a:extLst>
              <a:ext uri="{FF2B5EF4-FFF2-40B4-BE49-F238E27FC236}">
                <a16:creationId xmlns:a16="http://schemas.microsoft.com/office/drawing/2014/main" id="{868ABA13-B3B3-4E09-854F-270094AA88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82" name="Picture 32">
            <a:extLst>
              <a:ext uri="{FF2B5EF4-FFF2-40B4-BE49-F238E27FC236}">
                <a16:creationId xmlns:a16="http://schemas.microsoft.com/office/drawing/2014/main" id="{03CA7029-49D1-4811-9706-47326D65B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3" name="Rectangle 34">
            <a:extLst>
              <a:ext uri="{FF2B5EF4-FFF2-40B4-BE49-F238E27FC236}">
                <a16:creationId xmlns:a16="http://schemas.microsoft.com/office/drawing/2014/main" id="{FB70EA8D-D093-4307-9DA5-E4EE61D82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36">
            <a:extLst>
              <a:ext uri="{FF2B5EF4-FFF2-40B4-BE49-F238E27FC236}">
                <a16:creationId xmlns:a16="http://schemas.microsoft.com/office/drawing/2014/main" id="{B3687593-1834-43AF-A992-696B19B04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38">
            <a:extLst>
              <a:ext uri="{FF2B5EF4-FFF2-40B4-BE49-F238E27FC236}">
                <a16:creationId xmlns:a16="http://schemas.microsoft.com/office/drawing/2014/main" id="{6E1FE4DF-DA81-4174-A7A3-1DBD74FB3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2D7964-2583-58AF-4592-375FC675DEF7}"/>
              </a:ext>
            </a:extLst>
          </p:cNvPr>
          <p:cNvSpPr>
            <a:spLocks noGrp="1"/>
          </p:cNvSpPr>
          <p:nvPr>
            <p:ph type="title"/>
          </p:nvPr>
        </p:nvSpPr>
        <p:spPr>
          <a:xfrm>
            <a:off x="1051120" y="524579"/>
            <a:ext cx="3973282" cy="2268559"/>
          </a:xfrm>
        </p:spPr>
        <p:txBody>
          <a:bodyPr vert="horz" lIns="91440" tIns="45720" rIns="91440" bIns="45720" rtlCol="0" anchor="t">
            <a:normAutofit/>
          </a:bodyPr>
          <a:lstStyle/>
          <a:p>
            <a:r>
              <a:rPr lang="en-US" sz="4800" dirty="0"/>
              <a:t>Financials</a:t>
            </a:r>
          </a:p>
        </p:txBody>
      </p:sp>
      <p:sp>
        <p:nvSpPr>
          <p:cNvPr id="86" name="Rectangle 40">
            <a:extLst>
              <a:ext uri="{FF2B5EF4-FFF2-40B4-BE49-F238E27FC236}">
                <a16:creationId xmlns:a16="http://schemas.microsoft.com/office/drawing/2014/main" id="{7E838281-5FBA-41E7-AD3B-CB3F49FEB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7CE275F6-20FA-7B28-304A-74667B54FDAC}"/>
              </a:ext>
            </a:extLst>
          </p:cNvPr>
          <p:cNvGraphicFramePr>
            <a:graphicFrameLocks noGrp="1"/>
          </p:cNvGraphicFramePr>
          <p:nvPr>
            <p:extLst>
              <p:ext uri="{D42A27DB-BD31-4B8C-83A1-F6EECF244321}">
                <p14:modId xmlns:p14="http://schemas.microsoft.com/office/powerpoint/2010/main" val="4258295316"/>
              </p:ext>
            </p:extLst>
          </p:nvPr>
        </p:nvGraphicFramePr>
        <p:xfrm>
          <a:off x="1200692" y="1199210"/>
          <a:ext cx="9940187" cy="5372398"/>
        </p:xfrm>
        <a:graphic>
          <a:graphicData uri="http://schemas.openxmlformats.org/drawingml/2006/table">
            <a:tbl>
              <a:tblPr firstRow="1" bandRow="1">
                <a:noFill/>
                <a:tableStyleId>{5C22544A-7EE6-4342-B048-85BDC9FD1C3A}</a:tableStyleId>
              </a:tblPr>
              <a:tblGrid>
                <a:gridCol w="2621313">
                  <a:extLst>
                    <a:ext uri="{9D8B030D-6E8A-4147-A177-3AD203B41FA5}">
                      <a16:colId xmlns:a16="http://schemas.microsoft.com/office/drawing/2014/main" val="3074612542"/>
                    </a:ext>
                  </a:extLst>
                </a:gridCol>
                <a:gridCol w="2464685">
                  <a:extLst>
                    <a:ext uri="{9D8B030D-6E8A-4147-A177-3AD203B41FA5}">
                      <a16:colId xmlns:a16="http://schemas.microsoft.com/office/drawing/2014/main" val="1381952618"/>
                    </a:ext>
                  </a:extLst>
                </a:gridCol>
                <a:gridCol w="2336250">
                  <a:extLst>
                    <a:ext uri="{9D8B030D-6E8A-4147-A177-3AD203B41FA5}">
                      <a16:colId xmlns:a16="http://schemas.microsoft.com/office/drawing/2014/main" val="1443185260"/>
                    </a:ext>
                  </a:extLst>
                </a:gridCol>
                <a:gridCol w="2517939">
                  <a:extLst>
                    <a:ext uri="{9D8B030D-6E8A-4147-A177-3AD203B41FA5}">
                      <a16:colId xmlns:a16="http://schemas.microsoft.com/office/drawing/2014/main" val="3776096047"/>
                    </a:ext>
                  </a:extLst>
                </a:gridCol>
              </a:tblGrid>
              <a:tr h="701301">
                <a:tc>
                  <a:txBody>
                    <a:bodyPr/>
                    <a:lstStyle/>
                    <a:p>
                      <a:pPr algn="l" fontAlgn="b"/>
                      <a:r>
                        <a:rPr lang="en-US" sz="4400" b="1" u="none" strike="noStrike">
                          <a:solidFill>
                            <a:schemeClr val="tx1">
                              <a:lumMod val="75000"/>
                              <a:lumOff val="25000"/>
                            </a:schemeClr>
                          </a:solidFill>
                          <a:effectLst/>
                        </a:rPr>
                        <a:t> </a:t>
                      </a:r>
                      <a:endParaRPr lang="en-US" sz="4400" b="1"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algn="ctr" fontAlgn="b"/>
                      <a:r>
                        <a:rPr lang="en-US" sz="4400" b="1" u="none" strike="noStrike">
                          <a:solidFill>
                            <a:schemeClr val="tx1">
                              <a:lumMod val="75000"/>
                              <a:lumOff val="25000"/>
                            </a:schemeClr>
                          </a:solidFill>
                          <a:effectLst/>
                        </a:rPr>
                        <a:t>Year 1</a:t>
                      </a:r>
                      <a:endParaRPr lang="en-US" sz="4400" b="1"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algn="ctr" fontAlgn="b"/>
                      <a:r>
                        <a:rPr lang="en-US" sz="4400" b="1" u="none" strike="noStrike">
                          <a:solidFill>
                            <a:schemeClr val="tx1">
                              <a:lumMod val="75000"/>
                              <a:lumOff val="25000"/>
                            </a:schemeClr>
                          </a:solidFill>
                          <a:effectLst/>
                        </a:rPr>
                        <a:t>Year 2</a:t>
                      </a:r>
                      <a:endParaRPr lang="en-US" sz="4400" b="1"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algn="ctr" fontAlgn="b"/>
                      <a:r>
                        <a:rPr lang="en-US" sz="4400" b="1" u="none" strike="noStrike">
                          <a:solidFill>
                            <a:schemeClr val="tx1">
                              <a:lumMod val="75000"/>
                              <a:lumOff val="25000"/>
                            </a:schemeClr>
                          </a:solidFill>
                          <a:effectLst/>
                        </a:rPr>
                        <a:t>Year 3</a:t>
                      </a:r>
                      <a:endParaRPr lang="en-US" sz="4400" b="1"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149446617"/>
                  </a:ext>
                </a:extLst>
              </a:tr>
              <a:tr h="593075">
                <a:tc>
                  <a:txBody>
                    <a:bodyPr/>
                    <a:lstStyle/>
                    <a:p>
                      <a:pPr algn="l" fontAlgn="b"/>
                      <a:r>
                        <a:rPr lang="en-US" sz="2800" u="none" strike="noStrike">
                          <a:solidFill>
                            <a:schemeClr val="tx1">
                              <a:lumMod val="75000"/>
                              <a:lumOff val="25000"/>
                            </a:schemeClr>
                          </a:solidFill>
                          <a:effectLst/>
                        </a:rPr>
                        <a:t> </a:t>
                      </a:r>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lgn="l" fontAlgn="b"/>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lgn="l" fontAlgn="b"/>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lgn="l" fontAlgn="b"/>
                      <a:r>
                        <a:rPr lang="en-US" sz="2800" u="none" strike="noStrike">
                          <a:solidFill>
                            <a:schemeClr val="tx1">
                              <a:lumMod val="75000"/>
                              <a:lumOff val="25000"/>
                            </a:schemeClr>
                          </a:solidFill>
                          <a:effectLst/>
                        </a:rPr>
                        <a:t> </a:t>
                      </a:r>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4104268506"/>
                  </a:ext>
                </a:extLst>
              </a:tr>
              <a:tr h="874461">
                <a:tc>
                  <a:txBody>
                    <a:bodyPr/>
                    <a:lstStyle/>
                    <a:p>
                      <a:pPr algn="l" fontAlgn="b"/>
                      <a:r>
                        <a:rPr lang="en-US" sz="2800" u="none" strike="noStrike">
                          <a:solidFill>
                            <a:schemeClr val="tx1">
                              <a:lumMod val="75000"/>
                              <a:lumOff val="25000"/>
                            </a:schemeClr>
                          </a:solidFill>
                          <a:effectLst/>
                        </a:rPr>
                        <a:t>Total Net Sales</a:t>
                      </a:r>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lgn="r" fontAlgn="b"/>
                      <a:r>
                        <a:rPr lang="en-US" sz="2800" u="none" strike="noStrike">
                          <a:solidFill>
                            <a:schemeClr val="tx1">
                              <a:lumMod val="75000"/>
                              <a:lumOff val="25000"/>
                            </a:schemeClr>
                          </a:solidFill>
                          <a:effectLst/>
                        </a:rPr>
                        <a:t>$93,998</a:t>
                      </a:r>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lgn="r" fontAlgn="b"/>
                      <a:r>
                        <a:rPr lang="en-US" sz="2800" u="none" strike="noStrike">
                          <a:solidFill>
                            <a:schemeClr val="tx1">
                              <a:lumMod val="75000"/>
                              <a:lumOff val="25000"/>
                            </a:schemeClr>
                          </a:solidFill>
                          <a:effectLst/>
                        </a:rPr>
                        <a:t>$747,234</a:t>
                      </a:r>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lgn="r" fontAlgn="b"/>
                      <a:r>
                        <a:rPr lang="en-US" sz="2800" u="none" strike="noStrike">
                          <a:solidFill>
                            <a:schemeClr val="tx1">
                              <a:lumMod val="75000"/>
                              <a:lumOff val="25000"/>
                            </a:schemeClr>
                          </a:solidFill>
                          <a:effectLst/>
                        </a:rPr>
                        <a:t>$1,837,350</a:t>
                      </a:r>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824761221"/>
                  </a:ext>
                </a:extLst>
              </a:tr>
              <a:tr h="593075">
                <a:tc>
                  <a:txBody>
                    <a:bodyPr/>
                    <a:lstStyle/>
                    <a:p>
                      <a:pPr algn="l" fontAlgn="b"/>
                      <a:r>
                        <a:rPr lang="en-US" sz="2800" u="none" strike="noStrike">
                          <a:solidFill>
                            <a:schemeClr val="tx1">
                              <a:lumMod val="75000"/>
                              <a:lumOff val="25000"/>
                            </a:schemeClr>
                          </a:solidFill>
                          <a:effectLst/>
                        </a:rPr>
                        <a:t> </a:t>
                      </a:r>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lgn="r" fontAlgn="b"/>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lgn="r" fontAlgn="b"/>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lgn="r" fontAlgn="b"/>
                      <a:r>
                        <a:rPr lang="en-US" sz="2800" u="none" strike="noStrike">
                          <a:solidFill>
                            <a:schemeClr val="tx1">
                              <a:lumMod val="75000"/>
                              <a:lumOff val="25000"/>
                            </a:schemeClr>
                          </a:solidFill>
                          <a:effectLst/>
                        </a:rPr>
                        <a:t> </a:t>
                      </a:r>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507881324"/>
                  </a:ext>
                </a:extLst>
              </a:tr>
              <a:tr h="593075">
                <a:tc>
                  <a:txBody>
                    <a:bodyPr/>
                    <a:lstStyle/>
                    <a:p>
                      <a:pPr algn="l" fontAlgn="b"/>
                      <a:r>
                        <a:rPr lang="en-US" sz="2800" u="none" strike="noStrike">
                          <a:solidFill>
                            <a:schemeClr val="tx1">
                              <a:lumMod val="75000"/>
                              <a:lumOff val="25000"/>
                            </a:schemeClr>
                          </a:solidFill>
                          <a:effectLst/>
                        </a:rPr>
                        <a:t> Expenses *</a:t>
                      </a:r>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lgn="r" fontAlgn="b"/>
                      <a:r>
                        <a:rPr lang="en-US" sz="2800" u="none" strike="noStrike">
                          <a:solidFill>
                            <a:schemeClr val="tx1">
                              <a:lumMod val="75000"/>
                              <a:lumOff val="25000"/>
                            </a:schemeClr>
                          </a:solidFill>
                          <a:effectLst/>
                        </a:rPr>
                        <a:t>$198,887</a:t>
                      </a:r>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lgn="r" fontAlgn="b"/>
                      <a:r>
                        <a:rPr lang="en-US" sz="2800" u="none" strike="noStrike">
                          <a:solidFill>
                            <a:schemeClr val="tx1">
                              <a:lumMod val="75000"/>
                              <a:lumOff val="25000"/>
                            </a:schemeClr>
                          </a:solidFill>
                          <a:effectLst/>
                        </a:rPr>
                        <a:t>$487,196</a:t>
                      </a:r>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lgn="r" fontAlgn="b"/>
                      <a:r>
                        <a:rPr lang="en-US" sz="2800" u="none" strike="noStrike">
                          <a:solidFill>
                            <a:schemeClr val="tx1">
                              <a:lumMod val="75000"/>
                              <a:lumOff val="25000"/>
                            </a:schemeClr>
                          </a:solidFill>
                          <a:effectLst/>
                        </a:rPr>
                        <a:t>$1,027,582</a:t>
                      </a:r>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911037550"/>
                  </a:ext>
                </a:extLst>
              </a:tr>
              <a:tr h="593075">
                <a:tc>
                  <a:txBody>
                    <a:bodyPr/>
                    <a:lstStyle/>
                    <a:p>
                      <a:pPr algn="l" fontAlgn="b"/>
                      <a:r>
                        <a:rPr lang="en-US" sz="2800" u="none" strike="noStrike">
                          <a:solidFill>
                            <a:schemeClr val="tx1">
                              <a:lumMod val="75000"/>
                              <a:lumOff val="25000"/>
                            </a:schemeClr>
                          </a:solidFill>
                          <a:effectLst/>
                        </a:rPr>
                        <a:t> </a:t>
                      </a:r>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lgn="r" fontAlgn="b"/>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lgn="r" fontAlgn="b"/>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lgn="r" fontAlgn="b"/>
                      <a:r>
                        <a:rPr lang="en-US" sz="2800" u="none" strike="noStrike">
                          <a:solidFill>
                            <a:schemeClr val="tx1">
                              <a:lumMod val="75000"/>
                              <a:lumOff val="25000"/>
                            </a:schemeClr>
                          </a:solidFill>
                          <a:effectLst/>
                        </a:rPr>
                        <a:t> </a:t>
                      </a:r>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222057982"/>
                  </a:ext>
                </a:extLst>
              </a:tr>
              <a:tr h="593075">
                <a:tc>
                  <a:txBody>
                    <a:bodyPr/>
                    <a:lstStyle/>
                    <a:p>
                      <a:pPr algn="l" fontAlgn="b"/>
                      <a:r>
                        <a:rPr lang="en-US" sz="2800" u="none" strike="noStrike">
                          <a:solidFill>
                            <a:schemeClr val="tx1">
                              <a:lumMod val="75000"/>
                              <a:lumOff val="25000"/>
                            </a:schemeClr>
                          </a:solidFill>
                          <a:effectLst/>
                        </a:rPr>
                        <a:t>Profits (loss)</a:t>
                      </a:r>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lgn="r" fontAlgn="b"/>
                      <a:r>
                        <a:rPr lang="en-US" sz="2800" u="none" strike="noStrike">
                          <a:solidFill>
                            <a:schemeClr val="tx1">
                              <a:lumMod val="75000"/>
                              <a:lumOff val="25000"/>
                            </a:schemeClr>
                          </a:solidFill>
                          <a:effectLst/>
                        </a:rPr>
                        <a:t>($104,888)</a:t>
                      </a:r>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lgn="r" fontAlgn="b"/>
                      <a:r>
                        <a:rPr lang="en-US" sz="2800" u="none" strike="noStrike">
                          <a:solidFill>
                            <a:schemeClr val="tx1">
                              <a:lumMod val="75000"/>
                              <a:lumOff val="25000"/>
                            </a:schemeClr>
                          </a:solidFill>
                          <a:effectLst/>
                        </a:rPr>
                        <a:t>$260,037 </a:t>
                      </a:r>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lgn="r" fontAlgn="b"/>
                      <a:r>
                        <a:rPr lang="en-US" sz="2800" u="none" strike="noStrike">
                          <a:solidFill>
                            <a:schemeClr val="tx1">
                              <a:lumMod val="75000"/>
                              <a:lumOff val="25000"/>
                            </a:schemeClr>
                          </a:solidFill>
                          <a:effectLst/>
                        </a:rPr>
                        <a:t>$809,768 </a:t>
                      </a:r>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356550337"/>
                  </a:ext>
                </a:extLst>
              </a:tr>
              <a:tr h="593075">
                <a:tc>
                  <a:txBody>
                    <a:bodyPr/>
                    <a:lstStyle/>
                    <a:p>
                      <a:pPr algn="l" fontAlgn="b"/>
                      <a:r>
                        <a:rPr lang="en-US" sz="2800" u="none" strike="noStrike">
                          <a:solidFill>
                            <a:schemeClr val="tx1">
                              <a:lumMod val="75000"/>
                              <a:lumOff val="25000"/>
                            </a:schemeClr>
                          </a:solidFill>
                          <a:effectLst/>
                        </a:rPr>
                        <a:t> before taxes</a:t>
                      </a:r>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12700" cmpd="sng">
                      <a:noFill/>
                      <a:prstDash val="solid"/>
                    </a:lnB>
                    <a:noFill/>
                  </a:tcPr>
                </a:tc>
                <a:tc>
                  <a:txBody>
                    <a:bodyPr/>
                    <a:lstStyle/>
                    <a:p>
                      <a:pPr algn="ctr" fontAlgn="b"/>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12700" cmpd="sng">
                      <a:noFill/>
                      <a:prstDash val="solid"/>
                    </a:lnB>
                    <a:noFill/>
                  </a:tcPr>
                </a:tc>
                <a:tc>
                  <a:txBody>
                    <a:bodyPr/>
                    <a:lstStyle/>
                    <a:p>
                      <a:pPr algn="ctr" fontAlgn="b"/>
                      <a:endParaRPr lang="en-US" sz="2800" b="0" i="0" u="none" strike="noStrike">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12700" cmpd="sng">
                      <a:noFill/>
                      <a:prstDash val="solid"/>
                    </a:lnB>
                    <a:noFill/>
                  </a:tcPr>
                </a:tc>
                <a:tc>
                  <a:txBody>
                    <a:bodyPr/>
                    <a:lstStyle/>
                    <a:p>
                      <a:pPr algn="ctr" fontAlgn="b"/>
                      <a:r>
                        <a:rPr lang="en-US" sz="2800" u="none" strike="noStrike" dirty="0">
                          <a:solidFill>
                            <a:schemeClr val="tx1">
                              <a:lumMod val="75000"/>
                              <a:lumOff val="25000"/>
                            </a:schemeClr>
                          </a:solidFill>
                          <a:effectLst/>
                        </a:rPr>
                        <a:t> </a:t>
                      </a:r>
                      <a:endParaRPr lang="en-US" sz="2800" b="0" i="0" u="none" strike="noStrike" dirty="0">
                        <a:solidFill>
                          <a:schemeClr val="tx1">
                            <a:lumMod val="75000"/>
                            <a:lumOff val="25000"/>
                          </a:schemeClr>
                        </a:solidFill>
                        <a:effectLst/>
                        <a:latin typeface="Verdana" panose="020B0604030504040204" pitchFamily="34" charset="0"/>
                      </a:endParaRPr>
                    </a:p>
                  </a:txBody>
                  <a:tcPr marL="144974" marR="108730" marT="72487" marB="72487" anchor="b">
                    <a:lnL w="12700" cmpd="sng">
                      <a:noFill/>
                      <a:prstDash val="solid"/>
                    </a:lnL>
                    <a:lnR w="12700" cmpd="sng">
                      <a:noFill/>
                      <a:prstDash val="solid"/>
                    </a:lnR>
                    <a:lnT w="9525" cap="flat" cmpd="sng" algn="ctr">
                      <a:solidFill>
                        <a:srgbClr val="C7C6C1"/>
                      </a:solidFill>
                      <a:prstDash val="solid"/>
                    </a:lnT>
                    <a:lnB w="12700" cmpd="sng">
                      <a:noFill/>
                      <a:prstDash val="solid"/>
                    </a:lnB>
                    <a:noFill/>
                  </a:tcPr>
                </a:tc>
                <a:extLst>
                  <a:ext uri="{0D108BD9-81ED-4DB2-BD59-A6C34878D82A}">
                    <a16:rowId xmlns:a16="http://schemas.microsoft.com/office/drawing/2014/main" val="1216187180"/>
                  </a:ext>
                </a:extLst>
              </a:tr>
            </a:tbl>
          </a:graphicData>
        </a:graphic>
      </p:graphicFrame>
      <p:pic>
        <p:nvPicPr>
          <p:cNvPr id="72" name="Picture 71" descr="Logo, icon, company name&#10;&#10;Description automatically generated">
            <a:extLst>
              <a:ext uri="{FF2B5EF4-FFF2-40B4-BE49-F238E27FC236}">
                <a16:creationId xmlns:a16="http://schemas.microsoft.com/office/drawing/2014/main" id="{692B2D88-A577-0F22-BFDF-9D5F408A6AED}"/>
              </a:ext>
            </a:extLst>
          </p:cNvPr>
          <p:cNvPicPr>
            <a:picLocks noChangeAspect="1"/>
          </p:cNvPicPr>
          <p:nvPr/>
        </p:nvPicPr>
        <p:blipFill>
          <a:blip r:embed="rId8"/>
          <a:stretch>
            <a:fillRect/>
          </a:stretch>
        </p:blipFill>
        <p:spPr>
          <a:xfrm>
            <a:off x="0" y="5990864"/>
            <a:ext cx="867136" cy="867136"/>
          </a:xfrm>
          <a:prstGeom prst="rect">
            <a:avLst/>
          </a:prstGeom>
        </p:spPr>
      </p:pic>
      <p:pic>
        <p:nvPicPr>
          <p:cNvPr id="12" name="Audio 11">
            <a:hlinkClick r:id="" action="ppaction://media"/>
            <a:extLst>
              <a:ext uri="{FF2B5EF4-FFF2-40B4-BE49-F238E27FC236}">
                <a16:creationId xmlns:a16="http://schemas.microsoft.com/office/drawing/2014/main" id="{204DD2DF-4DA9-A114-81A4-D8F299AACB1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78539393"/>
      </p:ext>
    </p:extLst>
  </p:cSld>
  <p:clrMapOvr>
    <a:masterClrMapping/>
  </p:clrMapOvr>
  <mc:AlternateContent xmlns:mc="http://schemas.openxmlformats.org/markup-compatibility/2006" xmlns:p14="http://schemas.microsoft.com/office/powerpoint/2010/main">
    <mc:Choice Requires="p14">
      <p:transition spd="slow" p14:dur="2000" advTm="49088"/>
    </mc:Choice>
    <mc:Fallback xmlns="">
      <p:transition spd="slow" advTm="49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{3D83EB38-5A9B-0448-943A-B38A5B52D27E}tf16401378</Template>
  <TotalTime>750</TotalTime>
  <Words>966</Words>
  <Application>Microsoft Macintosh PowerPoint</Application>
  <PresentationFormat>Widescreen</PresentationFormat>
  <Paragraphs>84</Paragraphs>
  <Slides>12</Slides>
  <Notes>9</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MS Shell Dlg 2</vt:lpstr>
      <vt:lpstr>Verdana</vt:lpstr>
      <vt:lpstr>Wingdings</vt:lpstr>
      <vt:lpstr>Wingdings 3</vt:lpstr>
      <vt:lpstr>Madison</vt:lpstr>
      <vt:lpstr>Gamers’ ROTC</vt:lpstr>
      <vt:lpstr>The Opportunity</vt:lpstr>
      <vt:lpstr>Why we can fill the gap</vt:lpstr>
      <vt:lpstr>Our best audience</vt:lpstr>
      <vt:lpstr>Staving off the competition</vt:lpstr>
      <vt:lpstr>Who we are, why we can do it</vt:lpstr>
      <vt:lpstr>Marketing</vt:lpstr>
      <vt:lpstr>Timeline</vt:lpstr>
      <vt:lpstr>Financials</vt:lpstr>
      <vt:lpstr>Funding</vt:lpstr>
      <vt:lpstr>Long-Term Strategy</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Nye</dc:creator>
  <cp:lastModifiedBy>David Nye</cp:lastModifiedBy>
  <cp:revision>1</cp:revision>
  <dcterms:created xsi:type="dcterms:W3CDTF">2022-03-21T03:40:56Z</dcterms:created>
  <dcterms:modified xsi:type="dcterms:W3CDTF">2022-05-26T02:49:21Z</dcterms:modified>
</cp:coreProperties>
</file>